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13/12/2024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13/12/2024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13/12/2024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13/12/2024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13/12/2024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13/12/2024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13/12/2024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13/12/2024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13/12/2024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13/12/2024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13/12/2024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F327-3E6D-4E8B-BD21-364CEC411A34}" type="datetimeFigureOut">
              <a:rPr lang="el-GR" smtClean="0"/>
              <a:pPr/>
              <a:t>13/12/2024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85720" y="785795"/>
            <a:ext cx="8172480" cy="1928826"/>
          </a:xfrm>
        </p:spPr>
        <p:txBody>
          <a:bodyPr/>
          <a:lstStyle/>
          <a:p>
            <a:r>
              <a:rPr lang="el-GR" u="sng" dirty="0"/>
              <a:t>7</a:t>
            </a:r>
            <a:r>
              <a:rPr lang="en-AU" u="sng" dirty="0"/>
              <a:t>o </a:t>
            </a:r>
            <a:r>
              <a:rPr lang="el-GR" u="sng" dirty="0"/>
              <a:t>Νηπιαγωγείο Ιωαννίνων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00100" y="3143248"/>
            <a:ext cx="6929486" cy="1714512"/>
          </a:xfrm>
        </p:spPr>
        <p:txBody>
          <a:bodyPr>
            <a:normAutofit/>
          </a:bodyPr>
          <a:lstStyle/>
          <a:p>
            <a:r>
              <a:rPr lang="el-GR" b="0" i="0" dirty="0">
                <a:solidFill>
                  <a:srgbClr val="7030A0"/>
                </a:solidFill>
              </a:rPr>
              <a:t> Δράση «Δέντρο - </a:t>
            </a:r>
            <a:br>
              <a:rPr lang="el-GR" dirty="0">
                <a:solidFill>
                  <a:srgbClr val="7030A0"/>
                </a:solidFill>
              </a:rPr>
            </a:br>
            <a:r>
              <a:rPr lang="el-GR" b="0" i="0" dirty="0">
                <a:solidFill>
                  <a:srgbClr val="7030A0"/>
                </a:solidFill>
              </a:rPr>
              <a:t>λιχουδιά για ζωάκια και πουλιά»</a:t>
            </a:r>
            <a:endParaRPr lang="el-GR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 σπόρους που προμηθευτήκαμε από το </a:t>
            </a:r>
            <a:r>
              <a:rPr lang="el-GR" dirty="0" err="1"/>
              <a:t>σπιτι</a:t>
            </a:r>
            <a:r>
              <a:rPr lang="el-GR" dirty="0"/>
              <a:t> μας….. 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51C7B623-C147-46A0-7684-B6A38FFFA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166739"/>
            <a:ext cx="4525963" cy="33944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λίγο ψωμάκι…</a:t>
            </a:r>
          </a:p>
        </p:txBody>
      </p:sp>
      <p:pic>
        <p:nvPicPr>
          <p:cNvPr id="4" name="3 - Θέση περιεχομένου" descr="ΛΙΧΟΥΔΙΕΣ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ετοιμάσαμε τα στολίδια-λιχουδιές για τα πουλιά της αυλής μας!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43DB5A1E-F4D1-D341-B7CC-7C0946515F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267" y="2299878"/>
            <a:ext cx="4283075" cy="3212306"/>
          </a:xfrm>
        </p:spPr>
      </p:pic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BA03A98A-1791-7C48-18B1-AA68AE82D8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1035" y="2208797"/>
            <a:ext cx="4283077" cy="339447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Στολίσαμε τα δέντρα που βρίσκονται στην αυλή του σχολείου μας αλλά και τη τάξη μας!</a:t>
            </a: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770F4F0F-B190-E4AF-FA62-47492C1469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487" y="2343832"/>
            <a:ext cx="3960440" cy="3394472"/>
          </a:xfrm>
        </p:spPr>
      </p:pic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B8F35D67-8985-396F-9E9A-F8800F8FEB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48200" y="2060848"/>
            <a:ext cx="4038600" cy="396044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 algn="ctr">
              <a:buNone/>
            </a:pPr>
            <a:r>
              <a:rPr lang="el-GR" dirty="0"/>
              <a:t>Η προσπάθειά μας δε θα σταματήσει εδώ!</a:t>
            </a:r>
          </a:p>
          <a:p>
            <a:pPr algn="ctr">
              <a:buNone/>
            </a:pPr>
            <a:endParaRPr lang="el-GR" dirty="0"/>
          </a:p>
          <a:p>
            <a:pPr algn="ctr">
              <a:buNone/>
            </a:pPr>
            <a:r>
              <a:rPr lang="el-GR" dirty="0"/>
              <a:t>Θα συνεχίσουμε σε όλη τη διάρκεια του χειμώνα, τοποθετώντας </a:t>
            </a:r>
            <a:r>
              <a:rPr lang="el-GR"/>
              <a:t>λιχουδιές  </a:t>
            </a:r>
            <a:r>
              <a:rPr lang="el-GR" dirty="0"/>
              <a:t>στα δέντρα </a:t>
            </a:r>
            <a:r>
              <a:rPr lang="el-GR"/>
              <a:t>στην αυλή μας, </a:t>
            </a:r>
            <a:r>
              <a:rPr lang="el-GR" dirty="0"/>
              <a:t>για να βρούνε τροφή όσο το δυνατόν περισσότερα πουλιά!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90</Words>
  <Application>Microsoft Office PowerPoint</Application>
  <PresentationFormat>Προβολή στην οθόνη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9" baseType="lpstr">
      <vt:lpstr>Arial</vt:lpstr>
      <vt:lpstr>Calibri</vt:lpstr>
      <vt:lpstr>Θέμα του Office</vt:lpstr>
      <vt:lpstr>7o Νηπιαγωγείο Ιωαννίνων</vt:lpstr>
      <vt:lpstr>Με σπόρους που προμηθευτήκαμε από το σπιτι μας….. </vt:lpstr>
      <vt:lpstr>και λίγο ψωμάκι…</vt:lpstr>
      <vt:lpstr>ετοιμάσαμε τα στολίδια-λιχουδιές για τα πουλιά της αυλής μας!</vt:lpstr>
      <vt:lpstr>Στολίσαμε τα δέντρα που βρίσκονται στην αυλή του σχολείου μας αλλά και τη τάξη μας!</vt:lpstr>
      <vt:lpstr>Παρουσίαση του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15o Νηπιαγωγείο Ιωαννίνων</dc:title>
  <dc:creator>Μαρία Τέφα</dc:creator>
  <cp:lastModifiedBy>user</cp:lastModifiedBy>
  <cp:revision>8</cp:revision>
  <dcterms:created xsi:type="dcterms:W3CDTF">2023-12-18T15:43:29Z</dcterms:created>
  <dcterms:modified xsi:type="dcterms:W3CDTF">2024-12-13T10:23:49Z</dcterms:modified>
</cp:coreProperties>
</file>