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96" r:id="rId10"/>
    <p:sldId id="270" r:id="rId11"/>
    <p:sldId id="295" r:id="rId12"/>
    <p:sldId id="269" r:id="rId13"/>
    <p:sldId id="274" r:id="rId14"/>
    <p:sldId id="267" r:id="rId15"/>
    <p:sldId id="268" r:id="rId16"/>
    <p:sldId id="266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90" r:id="rId32"/>
    <p:sldId id="291" r:id="rId33"/>
    <p:sldId id="285" r:id="rId34"/>
    <p:sldId id="287" r:id="rId35"/>
    <p:sldId id="288" r:id="rId36"/>
    <p:sldId id="286" r:id="rId37"/>
    <p:sldId id="292" r:id="rId38"/>
    <p:sldId id="293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AFEEF-8580-4197-B699-B7BF1A0DDB27}" type="datetimeFigureOut">
              <a:rPr lang="el-GR" smtClean="0"/>
              <a:pPr/>
              <a:t>25/5/2023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C0125-4832-4C33-9E51-BBA2A664716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2FD-8CE6-469D-A20E-33D16286B4BA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129B-7A49-4BC5-A19E-85A4B87B7F49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FD21-35DB-48B7-9E8B-4DDA15529ECC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AA0-5940-4EBE-8116-BE4EB7BD228C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2B0-9117-4087-9026-DB0483B7FEC1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191E-D37D-4A27-8C8B-91ECB0B3E103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34C-D6D7-4742-97DD-27BA71D947F8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FC9F-C73F-4310-96A9-40FBF6E0E69F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FBB-9463-482D-93BA-9E0599A800EF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9519-0D6E-403A-A0F2-42588CA11218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B581-66D6-4F6D-967C-3D8B7B6DFA80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8CCF-68BD-46FB-A63A-7D4698BE5505}" type="datetime1">
              <a:rPr lang="el-GR" smtClean="0"/>
              <a:pPr/>
              <a:t>25/5/2023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5B245-0C0C-4EA6-9403-F31C22C0E3F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oryjumper.com/book/read/156283481/6456571f954f5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786082"/>
          </a:xfrm>
        </p:spPr>
        <p:txBody>
          <a:bodyPr>
            <a:noAutofit/>
          </a:bodyPr>
          <a:lstStyle/>
          <a:p>
            <a:r>
              <a:rPr lang="el-GR" sz="3200" b="1" dirty="0"/>
              <a:t>«Ευρωταξιδευτές – Πολίτες του κόσμου»: Με τα παραμύθια οδηγό, την Ευρώπη εξερευνώ.</a:t>
            </a:r>
            <a:endParaRPr lang="el-GR" sz="3200" dirty="0"/>
          </a:p>
        </p:txBody>
      </p:sp>
      <p:pic>
        <p:nvPicPr>
          <p:cNvPr id="5122" name="Picture 2" descr="C:\Users\user\Desktop\αρχείο λήψη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14686"/>
            <a:ext cx="5172090" cy="2586045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υλοποίησης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Γνωριμία με τη χώρα προέλευσης των δύο μύθων</a:t>
            </a:r>
          </a:p>
          <a:p>
            <a:r>
              <a:rPr lang="el-GR" dirty="0" smtClean="0"/>
              <a:t>Ανάγνωση μύθων – παραμυθιών</a:t>
            </a:r>
          </a:p>
          <a:p>
            <a:r>
              <a:rPr lang="el-GR" dirty="0" smtClean="0"/>
              <a:t>Επεξεργασία και κατανόηση  του μύθου – παραμυθιού</a:t>
            </a:r>
          </a:p>
          <a:p>
            <a:r>
              <a:rPr lang="el-GR" dirty="0" smtClean="0"/>
              <a:t>Εμπέδωση του νοήματος του παραμυθιού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Μπήκαμε και σε αεροπλάνο</a:t>
            </a:r>
            <a:endParaRPr lang="el-GR" dirty="0"/>
          </a:p>
        </p:txBody>
      </p:sp>
      <p:pic>
        <p:nvPicPr>
          <p:cNvPr id="4" name="3 - Θέση περιεχομένου" descr="IMG_20221214_164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2943"/>
            <a:ext cx="6034617" cy="4520476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el-GR" sz="9600" b="1" dirty="0" smtClean="0">
                <a:solidFill>
                  <a:schemeClr val="tx2"/>
                </a:solidFill>
              </a:rPr>
              <a:t>ΕΛΛΑΔΑ</a:t>
            </a:r>
            <a:endParaRPr lang="el-GR" sz="9600" b="1" dirty="0">
              <a:solidFill>
                <a:schemeClr val="tx2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Ζωγραφίζουμε την ελληνική σημαία</a:t>
            </a:r>
            <a:endParaRPr lang="el-GR" dirty="0"/>
          </a:p>
        </p:txBody>
      </p:sp>
      <p:pic>
        <p:nvPicPr>
          <p:cNvPr id="7" name="6 - Θέση περιεχομένου" descr="IMG_20221130_1644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2292365"/>
            <a:ext cx="2963466" cy="3938541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Ψάχνουμε την Ελλάδα με την εφαρμογή </a:t>
            </a:r>
            <a:r>
              <a:rPr lang="en-US" dirty="0" err="1" smtClean="0"/>
              <a:t>google</a:t>
            </a:r>
            <a:r>
              <a:rPr lang="en-US" dirty="0" smtClean="0"/>
              <a:t> maps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13" name="12 - Θέση περιεχομένου" descr="IMG_20230517_17435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6690"/>
            <a:ext cx="4041775" cy="3027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 μύθος της </a:t>
            </a:r>
            <a:r>
              <a:rPr lang="el-GR" b="1" dirty="0">
                <a:solidFill>
                  <a:srgbClr val="FF0000"/>
                </a:solidFill>
              </a:rPr>
              <a:t>Ε</a:t>
            </a:r>
            <a:r>
              <a:rPr lang="el-GR" b="1" dirty="0" smtClean="0">
                <a:solidFill>
                  <a:srgbClr val="FF0000"/>
                </a:solidFill>
              </a:rPr>
              <a:t>υρώπης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Ε</a:t>
            </a:r>
            <a:r>
              <a:rPr lang="el-GR" dirty="0" smtClean="0"/>
              <a:t>υρώπη με τις φίλες της</a:t>
            </a:r>
            <a:endParaRPr lang="el-GR" dirty="0"/>
          </a:p>
        </p:txBody>
      </p:sp>
      <p:pic>
        <p:nvPicPr>
          <p:cNvPr id="8" name="7 - Θέση περιεχομένου" descr="IMG_20221130_1704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645018"/>
            <a:ext cx="4040188" cy="3026468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Η αρπαγή της Ευρώπης</a:t>
            </a:r>
            <a:endParaRPr lang="el-GR" dirty="0"/>
          </a:p>
        </p:txBody>
      </p:sp>
      <p:pic>
        <p:nvPicPr>
          <p:cNvPr id="9" name="8 - Θέση περιεχομένου" descr="IMG_20221130_17035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7158" y="2645019"/>
            <a:ext cx="4041775" cy="3027656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γάμος</a:t>
            </a:r>
            <a:endParaRPr lang="el-GR" dirty="0"/>
          </a:p>
        </p:txBody>
      </p:sp>
      <p:pic>
        <p:nvPicPr>
          <p:cNvPr id="4" name="3 - Θέση περιεχομένου" descr="IMG_20221130_1702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2943"/>
            <a:ext cx="6034617" cy="4520476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Κατασκευάσαμε τα δικά μας νομίσματα</a:t>
            </a:r>
            <a:endParaRPr lang="el-GR" dirty="0"/>
          </a:p>
        </p:txBody>
      </p:sp>
      <p:pic>
        <p:nvPicPr>
          <p:cNvPr id="4" name="3 - Θέση περιεχομένου" descr="IMG_20221123_172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Το λιοντάρι και το ποντίκι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86238" cy="63976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Δημιουργία εικονογραφημένου βιβλίου</a:t>
            </a:r>
            <a:endParaRPr lang="el-GR" dirty="0"/>
          </a:p>
        </p:txBody>
      </p:sp>
      <p:pic>
        <p:nvPicPr>
          <p:cNvPr id="7" name="6 - Θέση περιεχομένου" descr="IMG_20221207_17003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377" y="2174875"/>
            <a:ext cx="2973056" cy="3951288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err="1" smtClean="0"/>
              <a:t>Κουκλοθεατρική</a:t>
            </a:r>
            <a:r>
              <a:rPr lang="el-GR" dirty="0" smtClean="0"/>
              <a:t> παράσταση</a:t>
            </a:r>
            <a:endParaRPr lang="el-GR" dirty="0"/>
          </a:p>
        </p:txBody>
      </p:sp>
      <p:pic>
        <p:nvPicPr>
          <p:cNvPr id="9" name="8 - Θέση περιεχομένου" descr="IMG_20221207_1740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00100" y="1535113"/>
            <a:ext cx="7643866" cy="639762"/>
          </a:xfrm>
        </p:spPr>
        <p:txBody>
          <a:bodyPr>
            <a:normAutofit/>
          </a:bodyPr>
          <a:lstStyle/>
          <a:p>
            <a:pPr algn="ctr"/>
            <a:r>
              <a:rPr lang="el-GR" dirty="0" err="1" smtClean="0"/>
              <a:t>Διαδραστικά</a:t>
            </a:r>
            <a:r>
              <a:rPr lang="el-GR" dirty="0" smtClean="0"/>
              <a:t> παιχνίδια  στο </a:t>
            </a:r>
            <a:r>
              <a:rPr lang="en-US" dirty="0" err="1" smtClean="0"/>
              <a:t>wordwall</a:t>
            </a:r>
            <a:endParaRPr lang="el-GR" dirty="0"/>
          </a:p>
        </p:txBody>
      </p:sp>
      <p:pic>
        <p:nvPicPr>
          <p:cNvPr id="7" name="6 - Θέση περιεχομένου" descr="IMG_20221207_1728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8" name="7 - Θέση περιεχομένου" descr="IMG_20221207_1733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el-GR" sz="9600" b="1" dirty="0" smtClean="0">
                <a:solidFill>
                  <a:schemeClr val="tx2"/>
                </a:solidFill>
              </a:rPr>
              <a:t>ΑΓΓΛΙΑ</a:t>
            </a:r>
            <a:endParaRPr lang="el-GR" sz="9600" b="1" dirty="0">
              <a:solidFill>
                <a:schemeClr val="tx2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r>
              <a:rPr lang="el-GR" dirty="0"/>
              <a:t>Η  προσχολική </a:t>
            </a:r>
            <a:r>
              <a:rPr lang="el-GR" dirty="0" smtClean="0"/>
              <a:t>ηλικία  </a:t>
            </a:r>
            <a:r>
              <a:rPr lang="el-GR" dirty="0"/>
              <a:t>είναι  η  καταλληλότερη  στιγμή  προκειμένου  να  ξεκινήσει  η  ευαισθητοποίηση  των  μικρών παιδιών σε ζητήματα αποτελεσματικής διαχείρισης της ετερότητας.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8115328" cy="642942"/>
          </a:xfrm>
        </p:spPr>
        <p:txBody>
          <a:bodyPr/>
          <a:lstStyle/>
          <a:p>
            <a:r>
              <a:rPr lang="el-GR" dirty="0" smtClean="0"/>
              <a:t>Δημιουργήσαμε την αφίσα της Αγγλίας</a:t>
            </a:r>
            <a:endParaRPr lang="el-GR" dirty="0"/>
          </a:p>
        </p:txBody>
      </p:sp>
      <p:pic>
        <p:nvPicPr>
          <p:cNvPr id="7" name="6 - Θέση περιεχομένου" descr="IMG_20230111_1714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714620"/>
            <a:ext cx="4040188" cy="3030141"/>
          </a:xfrm>
        </p:spPr>
      </p:pic>
      <p:pic>
        <p:nvPicPr>
          <p:cNvPr id="8" name="7 - Θέση περιεχομένου" descr="IMG_20230111_1714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42976" y="2285992"/>
            <a:ext cx="2963466" cy="3951288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Χριστουγεννιάτικη Ιστορία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00100" y="1535113"/>
            <a:ext cx="7358114" cy="63976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Φτιάξαμε το δικό μας Χριστουγεννιάτικό δέντρο και το στολίσαμε.</a:t>
            </a:r>
            <a:endParaRPr lang="el-GR" dirty="0"/>
          </a:p>
        </p:txBody>
      </p:sp>
      <p:pic>
        <p:nvPicPr>
          <p:cNvPr id="7" name="6 - Θέση περιεχομένου" descr="IMG_20221221_1637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5561" y="2181248"/>
            <a:ext cx="2963466" cy="3938541"/>
          </a:xfrm>
        </p:spPr>
      </p:pic>
      <p:pic>
        <p:nvPicPr>
          <p:cNvPr id="8" name="7 - Θέση περιεχομένου" descr="IMG_20221221_17024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6690"/>
            <a:ext cx="4041775" cy="3027656"/>
          </a:xfr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Το χρυσόψαρο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640164" cy="639762"/>
          </a:xfrm>
        </p:spPr>
        <p:txBody>
          <a:bodyPr/>
          <a:lstStyle/>
          <a:p>
            <a:r>
              <a:rPr lang="el-GR" dirty="0" smtClean="0"/>
              <a:t>Ακούσαμε το παραμύθι</a:t>
            </a:r>
            <a:endParaRPr lang="el-GR" dirty="0"/>
          </a:p>
        </p:txBody>
      </p:sp>
      <p:pic>
        <p:nvPicPr>
          <p:cNvPr id="7" name="6 - Θέση περιεχομένου" descr="IMG_20230118_1639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5561" y="2181248"/>
            <a:ext cx="2963466" cy="3938541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786314" y="1535113"/>
            <a:ext cx="3900486" cy="639762"/>
          </a:xfrm>
        </p:spPr>
        <p:txBody>
          <a:bodyPr/>
          <a:lstStyle/>
          <a:p>
            <a:r>
              <a:rPr lang="el-GR" dirty="0" smtClean="0"/>
              <a:t>Δημιουργήσαμε κούκλες</a:t>
            </a:r>
            <a:endParaRPr lang="el-GR" dirty="0"/>
          </a:p>
        </p:txBody>
      </p:sp>
      <p:pic>
        <p:nvPicPr>
          <p:cNvPr id="8" name="7 - Θέση περιεχομένου" descr="IMG_20230118_1654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2149489"/>
            <a:ext cx="2963466" cy="3938541"/>
          </a:xfrm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7329510" cy="714380"/>
          </a:xfrm>
        </p:spPr>
        <p:txBody>
          <a:bodyPr/>
          <a:lstStyle/>
          <a:p>
            <a:pPr algn="ctr"/>
            <a:r>
              <a:rPr lang="el-GR" dirty="0" smtClean="0"/>
              <a:t>Παίξαμε κουκλοθέατρο</a:t>
            </a:r>
            <a:endParaRPr lang="el-GR" dirty="0"/>
          </a:p>
        </p:txBody>
      </p:sp>
      <p:pic>
        <p:nvPicPr>
          <p:cNvPr id="7" name="6 - Θέση περιεχομένου" descr="IMG_20230118_1733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0" y="2174875"/>
            <a:ext cx="6648273" cy="3951288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Tee time…</a:t>
            </a:r>
            <a:endParaRPr lang="el-GR" dirty="0"/>
          </a:p>
        </p:txBody>
      </p:sp>
      <p:pic>
        <p:nvPicPr>
          <p:cNvPr id="5" name="4 - Θέση περιεχομένου" descr="IMG_20230111_1729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0542"/>
            <a:ext cx="4038600" cy="3025278"/>
          </a:xfrm>
        </p:spPr>
      </p:pic>
      <p:pic>
        <p:nvPicPr>
          <p:cNvPr id="6" name="5 - Θέση περιεχομένου" descr="IMG_20230111_1727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7500"/>
            <a:ext cx="3394472" cy="4511362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Autofit/>
          </a:bodyPr>
          <a:lstStyle/>
          <a:p>
            <a:r>
              <a:rPr lang="el-GR" sz="9600" b="1" dirty="0" smtClean="0">
                <a:solidFill>
                  <a:schemeClr val="tx2"/>
                </a:solidFill>
              </a:rPr>
              <a:t>ΟΥΚΡΑΝΙΑ</a:t>
            </a:r>
            <a:endParaRPr lang="el-GR" sz="9600" b="1" dirty="0">
              <a:solidFill>
                <a:schemeClr val="tx2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Το γάντι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15328" cy="63976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Δημιουργήσαμε μάσκες για να δραματοποιήσουμε το παραμύθι</a:t>
            </a:r>
            <a:endParaRPr lang="el-GR" dirty="0"/>
          </a:p>
        </p:txBody>
      </p:sp>
      <p:pic>
        <p:nvPicPr>
          <p:cNvPr id="8" name="7 - Θέση περιεχομένου" descr="IMG_20230201_16550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0" name="9 - Θέση περιεχομένου" descr="IMG_20230201_1644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0100" y="2212492"/>
            <a:ext cx="2963466" cy="3938541"/>
          </a:xfr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901014" cy="6397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Φτιάξαμε και ένα τεράστιο γάντι</a:t>
            </a:r>
            <a:endParaRPr lang="el-GR" dirty="0"/>
          </a:p>
        </p:txBody>
      </p:sp>
      <p:pic>
        <p:nvPicPr>
          <p:cNvPr id="8" name="7 - Θέση περιεχομένου" descr="IMG_20230201_17114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636690"/>
            <a:ext cx="4041775" cy="3027656"/>
          </a:xfrm>
        </p:spPr>
      </p:pic>
      <p:pic>
        <p:nvPicPr>
          <p:cNvPr id="7" name="6 - Θέση περιεχομένου" descr="IMG_20230201_1704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37284"/>
            <a:ext cx="4040188" cy="3026468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Σκαντζόχοιρος στην ομίχλη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λέξη </a:t>
            </a:r>
            <a:r>
              <a:rPr lang="en-US" dirty="0" smtClean="0"/>
              <a:t>“</a:t>
            </a:r>
            <a:r>
              <a:rPr lang="el-GR" dirty="0" smtClean="0"/>
              <a:t>φιλία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7" name="6 - Θέση περιεχομένου" descr="IMG_20230208_1719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5561" y="2181248"/>
            <a:ext cx="2963466" cy="3938541"/>
          </a:xfrm>
        </p:spPr>
      </p:pic>
      <p:pic>
        <p:nvPicPr>
          <p:cNvPr id="9" name="8 - Θέση περιεχομένου" descr="IMG_20230523_1041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214554"/>
            <a:ext cx="3059942" cy="3857652"/>
          </a:xfr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Autofit/>
          </a:bodyPr>
          <a:lstStyle/>
          <a:p>
            <a:r>
              <a:rPr lang="el-GR" sz="9600" b="1" dirty="0" smtClean="0">
                <a:solidFill>
                  <a:schemeClr val="tx2"/>
                </a:solidFill>
              </a:rPr>
              <a:t>ΚΥΠΡΟΣ</a:t>
            </a:r>
            <a:endParaRPr lang="el-GR" sz="9600" b="1" dirty="0">
              <a:solidFill>
                <a:schemeClr val="tx2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Παιδαγωγική αξιοποίηση του παραμυθιού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Η Ρήγαινα και το νερό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Κι ένα ηλεκτρονικό βιβλίο…</a:t>
            </a:r>
            <a:endParaRPr lang="el-GR" dirty="0"/>
          </a:p>
        </p:txBody>
      </p:sp>
      <p:pic>
        <p:nvPicPr>
          <p:cNvPr id="13" name="12 - Θέση περιεχομένου" descr="IMG_20230322_1653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571744"/>
            <a:ext cx="4040188" cy="3030141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Αναζητήσαμε που υπάρχει νερό στην Κύπρο</a:t>
            </a:r>
            <a:endParaRPr lang="el-GR" dirty="0"/>
          </a:p>
        </p:txBody>
      </p:sp>
      <p:pic>
        <p:nvPicPr>
          <p:cNvPr id="14" name="13 - Θέση περιεχομένου" descr="IMG_20230322_16444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34" y="2573581"/>
            <a:ext cx="4041775" cy="3027656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Μακέτα προσομοίωσης</a:t>
            </a:r>
            <a:endParaRPr lang="el-GR" dirty="0"/>
          </a:p>
        </p:txBody>
      </p:sp>
      <p:pic>
        <p:nvPicPr>
          <p:cNvPr id="7" name="6 - Θέση περιεχομένου" descr="IMG_20230322_1708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7284"/>
            <a:ext cx="4040188" cy="3026468"/>
          </a:xfrm>
        </p:spPr>
      </p:pic>
      <p:pic>
        <p:nvPicPr>
          <p:cNvPr id="8" name="7 - Θέση περιεχομένου" descr="IMG_20230322_17213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6690"/>
            <a:ext cx="4041775" cy="3027656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 βασιλιάς </a:t>
            </a:r>
            <a:r>
              <a:rPr lang="el-GR" b="1" dirty="0" err="1" smtClean="0">
                <a:solidFill>
                  <a:srgbClr val="FF0000"/>
                </a:solidFill>
              </a:rPr>
              <a:t>τζαϊ</a:t>
            </a:r>
            <a:r>
              <a:rPr lang="el-GR" b="1" dirty="0" smtClean="0">
                <a:solidFill>
                  <a:srgbClr val="FF0000"/>
                </a:solidFill>
              </a:rPr>
              <a:t> και ο τσαγκάρης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7" name="6 - Θέση περιεχομένου" descr="IMG_20230329_1652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63688" y="2000240"/>
            <a:ext cx="5245144" cy="3929090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Autofit/>
          </a:bodyPr>
          <a:lstStyle/>
          <a:p>
            <a:r>
              <a:rPr lang="el-GR" sz="9600" b="1" dirty="0" smtClean="0">
                <a:solidFill>
                  <a:schemeClr val="tx2"/>
                </a:solidFill>
              </a:rPr>
              <a:t>ΓΕΡΜΑΝΙΑ</a:t>
            </a:r>
            <a:endParaRPr lang="el-GR" sz="9600" b="1" dirty="0">
              <a:solidFill>
                <a:schemeClr val="tx2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FF0000"/>
                </a:solidFill>
              </a:rPr>
              <a:t>Χάνσελ</a:t>
            </a:r>
            <a:r>
              <a:rPr lang="el-GR" b="1" dirty="0" smtClean="0">
                <a:solidFill>
                  <a:srgbClr val="FF0000"/>
                </a:solidFill>
              </a:rPr>
              <a:t> και </a:t>
            </a:r>
            <a:r>
              <a:rPr lang="el-GR" b="1" dirty="0" err="1" smtClean="0">
                <a:solidFill>
                  <a:srgbClr val="FF0000"/>
                </a:solidFill>
              </a:rPr>
              <a:t>Γκρέτελ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86766" cy="639762"/>
          </a:xfrm>
        </p:spPr>
        <p:txBody>
          <a:bodyPr/>
          <a:lstStyle/>
          <a:p>
            <a:r>
              <a:rPr lang="el-GR" dirty="0" smtClean="0"/>
              <a:t>Ένα διαφορετικό τέλος για το παραμύθι μας</a:t>
            </a:r>
            <a:endParaRPr lang="el-GR" dirty="0"/>
          </a:p>
        </p:txBody>
      </p:sp>
      <p:pic>
        <p:nvPicPr>
          <p:cNvPr id="7" name="6 - Θέση περιεχομένου" descr="IMG_20230301_1746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2588417" cy="3451222"/>
          </a:xfrm>
        </p:spPr>
      </p:pic>
      <p:pic>
        <p:nvPicPr>
          <p:cNvPr id="8" name="7 - Θέση περιεχομένου" descr="IMG_20230301_1745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845584" y="3059907"/>
            <a:ext cx="3524272" cy="2643204"/>
          </a:xfrm>
        </p:spPr>
      </p:pic>
      <p:pic>
        <p:nvPicPr>
          <p:cNvPr id="10" name="9 - Εικόνα" descr="IMG_20230301_174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643182"/>
            <a:ext cx="2643188" cy="3524251"/>
          </a:xfrm>
          <a:prstGeom prst="rect">
            <a:avLst/>
          </a:prstGeom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Η Χιονάτη και οι εφτά νάνοι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71990" cy="639762"/>
          </a:xfrm>
        </p:spPr>
        <p:txBody>
          <a:bodyPr>
            <a:normAutofit/>
          </a:bodyPr>
          <a:lstStyle/>
          <a:p>
            <a:r>
              <a:rPr lang="el-GR" dirty="0" smtClean="0"/>
              <a:t>Γράμμα στην Ευρωπαϊκή  Ένωση</a:t>
            </a:r>
            <a:endParaRPr lang="el-GR" dirty="0"/>
          </a:p>
        </p:txBody>
      </p:sp>
      <p:pic>
        <p:nvPicPr>
          <p:cNvPr id="7" name="6 - Θέση περιεχομένου" descr="IMG_20230308_16544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7284"/>
            <a:ext cx="4040188" cy="3026468"/>
          </a:xfrm>
        </p:spPr>
      </p:pic>
      <p:pic>
        <p:nvPicPr>
          <p:cNvPr id="8" name="7 - Θέση περιεχομένου" descr="IMG_20230308_17024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4179" y="2181248"/>
            <a:ext cx="2963466" cy="3938541"/>
          </a:xfr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Autofit/>
          </a:bodyPr>
          <a:lstStyle/>
          <a:p>
            <a:r>
              <a:rPr lang="el-GR" sz="9600" b="1" dirty="0" smtClean="0">
                <a:solidFill>
                  <a:schemeClr val="tx2"/>
                </a:solidFill>
              </a:rPr>
              <a:t>ΓΑΛΛΙΑ</a:t>
            </a:r>
            <a:endParaRPr lang="el-GR" sz="9600" b="1" dirty="0">
              <a:solidFill>
                <a:schemeClr val="tx2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 παπουτσωμένος γάτος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329510" cy="639762"/>
          </a:xfrm>
        </p:spPr>
        <p:txBody>
          <a:bodyPr/>
          <a:lstStyle/>
          <a:p>
            <a:pPr algn="ctr"/>
            <a:r>
              <a:rPr lang="el-GR" dirty="0" smtClean="0"/>
              <a:t>Διασκευή του παραμυθιού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https://www.storyjumper.com/book/read/156283481/6456571f954f5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Η Σταχτοπούτα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15262" cy="2251078"/>
          </a:xfrm>
        </p:spPr>
        <p:txBody>
          <a:bodyPr>
            <a:normAutofit/>
          </a:bodyPr>
          <a:lstStyle/>
          <a:p>
            <a:r>
              <a:rPr lang="el-GR" dirty="0" smtClean="0"/>
              <a:t>Διασκευάσαμε τους στίχους γνωστού τραγουδιού και τους προσαρμόσαμε σε αυτά που αποκομίσαμε από τα ταξίδια μας στις ευρωπαϊκές χώρες.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αστέρια της Ευρώπης</a:t>
            </a:r>
            <a:endParaRPr lang="el-GR" dirty="0"/>
          </a:p>
        </p:txBody>
      </p:sp>
      <p:pic>
        <p:nvPicPr>
          <p:cNvPr id="1029" name="Picture 5" descr="C:\Users\user\Desktop\IMG_20221109_173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7"/>
            <a:ext cx="4643470" cy="3482603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21102_171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5643602" cy="4232702"/>
          </a:xfrm>
          <a:prstGeom prst="rect">
            <a:avLst/>
          </a:prstGeo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Επίσκεψη στο</a:t>
            </a:r>
            <a:r>
              <a:rPr lang="en-US" dirty="0" smtClean="0"/>
              <a:t> Europe direct 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3076" name="Picture 4" descr="C:\Users\user\Desktop\IMG_20221116_16250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19625" y="1285860"/>
            <a:ext cx="4191030" cy="4786345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1785918" y="6429396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κ. Φιλιππίδης Κώστας μας ενημερώνει για την Ευρωπαϊκή Ένωση</a:t>
            </a:r>
            <a:endParaRPr lang="el-GR" dirty="0"/>
          </a:p>
        </p:txBody>
      </p:sp>
      <p:pic>
        <p:nvPicPr>
          <p:cNvPr id="12" name="11 - Θέση περιεχομένου" descr="349044559_970005920689615_3493217798009774885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4414" y="1285860"/>
            <a:ext cx="320133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20221116_16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214842" cy="3161132"/>
          </a:xfrm>
          <a:prstGeom prst="rect">
            <a:avLst/>
          </a:prstGeom>
          <a:noFill/>
        </p:spPr>
      </p:pic>
      <p:pic>
        <p:nvPicPr>
          <p:cNvPr id="4099" name="Picture 3" descr="C:\Users\user\Desktop\IMG_20221116_164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857232"/>
            <a:ext cx="2946818" cy="4500594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71472" y="4786322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μύθος της Ευρώπης σε κινούμενα σχέδια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                              Ο χάρτης των  χωρών της ευρωπαϊκής ένωσης και οι σημαίες τους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                                 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IMG_20221116_17154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359266"/>
            <a:ext cx="4038600" cy="3025278"/>
          </a:xfrm>
        </p:spPr>
      </p:pic>
      <p:pic>
        <p:nvPicPr>
          <p:cNvPr id="8" name="7 - Θέση περιεχομένου" descr="IMG_20221116_17001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502010"/>
            <a:ext cx="4038600" cy="3025278"/>
          </a:xfrm>
        </p:spPr>
      </p:pic>
      <p:sp>
        <p:nvSpPr>
          <p:cNvPr id="10" name="9 - TextBox"/>
          <p:cNvSpPr txBox="1"/>
          <p:nvPr/>
        </p:nvSpPr>
        <p:spPr>
          <a:xfrm>
            <a:off x="1285852" y="592933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Φτιάξαμε τα δικά μας αστεράκια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Επιστρέφοντας στο σχολείο μας φτιάξαμε </a:t>
            </a:r>
            <a:r>
              <a:rPr lang="el-GR" dirty="0" err="1" smtClean="0"/>
              <a:t>παζλ</a:t>
            </a:r>
            <a:r>
              <a:rPr lang="el-GR" dirty="0" smtClean="0"/>
              <a:t> την Ευρώπη</a:t>
            </a:r>
            <a:endParaRPr lang="el-GR" dirty="0"/>
          </a:p>
        </p:txBody>
      </p:sp>
      <p:pic>
        <p:nvPicPr>
          <p:cNvPr id="5" name="4 - Θέση περιεχομένου" descr="IMG_20221207_1705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7500"/>
            <a:ext cx="3394472" cy="4511362"/>
          </a:xfrm>
        </p:spPr>
      </p:pic>
      <p:pic>
        <p:nvPicPr>
          <p:cNvPr id="6" name="5 - Θέση περιεχομένου" descr="IMG_20221207_1713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50542"/>
            <a:ext cx="4038600" cy="3025278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245-0C0C-4EA6-9403-F31C22C0E3F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341</Words>
  <Application>Microsoft Office PowerPoint</Application>
  <PresentationFormat>Προβολή στην οθόνη (4:3)</PresentationFormat>
  <Paragraphs>103</Paragraphs>
  <Slides>38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«Ευρωταξιδευτές – Πολίτες του κόσμου»: Με τα παραμύθια οδηγό, την Ευρώπη εξερευνώ.</vt:lpstr>
      <vt:lpstr>Διαφάνεια 2</vt:lpstr>
      <vt:lpstr>Διαφάνεια 3</vt:lpstr>
      <vt:lpstr>Τα αστέρια της Ευρώπης</vt:lpstr>
      <vt:lpstr>Διαφάνεια 5</vt:lpstr>
      <vt:lpstr>Επίσκεψη στο Europe direct   </vt:lpstr>
      <vt:lpstr>Διαφάνεια 7</vt:lpstr>
      <vt:lpstr>Διαφάνεια 8</vt:lpstr>
      <vt:lpstr>Επιστρέφοντας στο σχολείο μας φτιάξαμε παζλ την Ευρώπη</vt:lpstr>
      <vt:lpstr>Στάδια υλοποίησης</vt:lpstr>
      <vt:lpstr>Μπήκαμε και σε αεροπλάνο</vt:lpstr>
      <vt:lpstr>ΕΛΛΑΔΑ</vt:lpstr>
      <vt:lpstr>Διαφάνεια 13</vt:lpstr>
      <vt:lpstr>Ο μύθος της Ευρώπης</vt:lpstr>
      <vt:lpstr>Ο γάμος</vt:lpstr>
      <vt:lpstr>Κατασκευάσαμε τα δικά μας νομίσματα</vt:lpstr>
      <vt:lpstr>Το λιοντάρι και το ποντίκι</vt:lpstr>
      <vt:lpstr>Διαφάνεια 18</vt:lpstr>
      <vt:lpstr>ΑΓΓΛΙΑ</vt:lpstr>
      <vt:lpstr>Διαφάνεια 20</vt:lpstr>
      <vt:lpstr>Χριστουγεννιάτικη Ιστορία</vt:lpstr>
      <vt:lpstr>Το χρυσόψαρο</vt:lpstr>
      <vt:lpstr>Διαφάνεια 23</vt:lpstr>
      <vt:lpstr>Tee time…</vt:lpstr>
      <vt:lpstr>ΟΥΚΡΑΝΙΑ</vt:lpstr>
      <vt:lpstr>Το γάντι</vt:lpstr>
      <vt:lpstr>Διαφάνεια 27</vt:lpstr>
      <vt:lpstr>Σκαντζόχοιρος στην ομίχλη</vt:lpstr>
      <vt:lpstr>ΚΥΠΡΟΣ</vt:lpstr>
      <vt:lpstr>Η Ρήγαινα και το νερό</vt:lpstr>
      <vt:lpstr>Διαφάνεια 31</vt:lpstr>
      <vt:lpstr>Ο βασιλιάς τζαϊ και ο τσαγκάρης</vt:lpstr>
      <vt:lpstr>ΓΕΡΜΑΝΙΑ</vt:lpstr>
      <vt:lpstr>Χάνσελ και Γκρέτελ</vt:lpstr>
      <vt:lpstr>Η Χιονάτη και οι εφτά νάνοι</vt:lpstr>
      <vt:lpstr>ΓΑΛΛΙΑ</vt:lpstr>
      <vt:lpstr>Ο παπουτσωμένος γάτος</vt:lpstr>
      <vt:lpstr>Η Σταχτοπούτα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«Ευρωταξιδευτές – Πολίτες του κόσμου»: Με τα παραμύθια οδηγό, την Ευρώπη εξερευνώ.</dc:title>
  <dc:creator>user</dc:creator>
  <cp:lastModifiedBy>user</cp:lastModifiedBy>
  <cp:revision>69</cp:revision>
  <dcterms:created xsi:type="dcterms:W3CDTF">2023-04-24T13:20:01Z</dcterms:created>
  <dcterms:modified xsi:type="dcterms:W3CDTF">2023-05-25T07:50:10Z</dcterms:modified>
</cp:coreProperties>
</file>