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989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258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3025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471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940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449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495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762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609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914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647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762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126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607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718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37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008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D28892-58D5-48CA-800E-CCDC8DE7E122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2078E5-BF3F-4F9F-94E2-3BAD0F77BD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3452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λιματική αλλαγή: 12 οργανώσεις συμμαχούν για τη διαμόρφωση ενός τολμηρού  ν/σ για το περιβάλλον">
            <a:extLst>
              <a:ext uri="{FF2B5EF4-FFF2-40B4-BE49-F238E27FC236}">
                <a16:creationId xmlns:a16="http://schemas.microsoft.com/office/drawing/2014/main" xmlns="" id="{59E85E96-B2EB-4AAF-B392-EA2F5767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865"/>
            <a:ext cx="12192001" cy="68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E039155-B2E0-4EDF-9E86-29B8E564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65"/>
            <a:ext cx="9144000" cy="2387600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Συνέπειες της </a:t>
            </a:r>
            <a:r>
              <a:rPr lang="el-GR" dirty="0"/>
              <a:t>Κλιματικής </a:t>
            </a:r>
            <a:r>
              <a:rPr lang="el-GR" dirty="0">
                <a:solidFill>
                  <a:schemeClr val="bg1"/>
                </a:solidFill>
              </a:rPr>
              <a:t>Αλλαγής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F75A4F7-56E1-4BAD-B0D8-E36B61184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60531"/>
          </a:xfrm>
        </p:spPr>
        <p:txBody>
          <a:bodyPr>
            <a:normAutofit fontScale="92500"/>
          </a:bodyPr>
          <a:lstStyle/>
          <a:p>
            <a:r>
              <a:rPr lang="el-GR" dirty="0">
                <a:solidFill>
                  <a:schemeClr val="bg1"/>
                </a:solidFill>
              </a:rPr>
              <a:t>Η κλιματική αλλαγή επηρεάζει όλες τις περιοχές του κόσμου. Οι πάγοι στις πολικές περιοχές λιώνουν και η στάθμη της θάλασσας ανεβαίνει. Σε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ορισμένες περιοχές, ακραία καιρικά </a:t>
            </a:r>
            <a:r>
              <a:rPr lang="el-GR" dirty="0"/>
              <a:t>φαινόμενα και έντονες βροχοπτώσεις </a:t>
            </a:r>
            <a:r>
              <a:rPr lang="el-GR" dirty="0">
                <a:solidFill>
                  <a:schemeClr val="bg1"/>
                </a:solidFill>
              </a:rPr>
              <a:t>εμφανίζονται όλο και συχνότερα, ενώ άλλες </a:t>
            </a:r>
            <a:r>
              <a:rPr lang="el-GR" dirty="0"/>
              <a:t>περιοχές δοκιμάζονται από</a:t>
            </a:r>
            <a:r>
              <a:rPr lang="el-GR" dirty="0">
                <a:solidFill>
                  <a:schemeClr val="bg1"/>
                </a:solidFill>
              </a:rPr>
              <a:t> καύσωνες και ξηρασίες μεγάλης έντασης. Πρέπει να </a:t>
            </a:r>
            <a:r>
              <a:rPr lang="el-GR" dirty="0"/>
              <a:t>αναληφθούν δράσεις για </a:t>
            </a:r>
            <a:r>
              <a:rPr lang="el-GR" dirty="0">
                <a:solidFill>
                  <a:schemeClr val="bg1"/>
                </a:solidFill>
              </a:rPr>
              <a:t>το κλίμα τώρα, διαφορετικά οι επιπτώσεις </a:t>
            </a:r>
            <a:r>
              <a:rPr lang="el-GR" dirty="0"/>
              <a:t>αυτές θα ενταθούν.</a:t>
            </a:r>
          </a:p>
        </p:txBody>
      </p:sp>
    </p:spTree>
    <p:extLst>
      <p:ext uri="{BB962C8B-B14F-4D97-AF65-F5344CB8AC3E}">
        <p14:creationId xmlns:p14="http://schemas.microsoft.com/office/powerpoint/2010/main" xmlns="" val="59156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F6A0BD-6945-4461-9EB1-36344D0A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97" y="250892"/>
            <a:ext cx="897100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u="sng" dirty="0"/>
              <a:t>Η ΕΡΓΑΣΙΑ ΑΥΤΗ </a:t>
            </a:r>
            <a:r>
              <a:rPr lang="el-GR" b="1" u="sng" dirty="0" err="1"/>
              <a:t>πραγματοποιΗθηκε</a:t>
            </a:r>
            <a:r>
              <a:rPr lang="el-GR" b="1" u="sng" dirty="0"/>
              <a:t> </a:t>
            </a:r>
            <a:r>
              <a:rPr lang="el-GR" b="1" u="sng" dirty="0" err="1"/>
              <a:t>απο</a:t>
            </a:r>
            <a:r>
              <a:rPr lang="el-GR" b="1" u="sng" dirty="0"/>
              <a:t> </a:t>
            </a:r>
            <a:r>
              <a:rPr lang="el-GR" b="1" u="sng" dirty="0" err="1" smtClean="0"/>
              <a:t>του</a:t>
            </a:r>
            <a:r>
              <a:rPr lang="el-GR" b="1" u="sng" dirty="0" err="1" smtClean="0"/>
              <a:t>σ</a:t>
            </a:r>
            <a:r>
              <a:rPr lang="el-GR" b="1" u="sng" dirty="0" smtClean="0"/>
              <a:t> </a:t>
            </a:r>
            <a:r>
              <a:rPr lang="el-GR" b="1" u="sng" dirty="0" err="1" smtClean="0"/>
              <a:t>μαθητεσ</a:t>
            </a:r>
            <a:r>
              <a:rPr lang="en-US" b="1" u="sng" dirty="0" smtClean="0"/>
              <a:t> </a:t>
            </a:r>
            <a:r>
              <a:rPr lang="el-GR" b="1" u="sng" dirty="0" err="1" smtClean="0"/>
              <a:t>τησ</a:t>
            </a:r>
            <a:r>
              <a:rPr lang="el-GR" b="1" u="sng" dirty="0" smtClean="0"/>
              <a:t> </a:t>
            </a:r>
            <a:r>
              <a:rPr lang="el-GR" b="1" u="sng" dirty="0" err="1" smtClean="0"/>
              <a:t>ταξησ</a:t>
            </a:r>
            <a:r>
              <a:rPr lang="el-GR" b="1" u="sng" dirty="0" smtClean="0"/>
              <a:t> β1 του 7</a:t>
            </a:r>
            <a:r>
              <a:rPr lang="el-GR" b="1" u="sng" baseline="30000" dirty="0" smtClean="0"/>
              <a:t>ου</a:t>
            </a:r>
            <a:r>
              <a:rPr lang="el-GR" b="1" u="sng" dirty="0" smtClean="0"/>
              <a:t> ΓΥΜΝ. ΚΑΛΑΜΑΡΙΑΣ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4233F25-C735-43A1-BC42-F9D0644E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665" y="2322202"/>
            <a:ext cx="2735491" cy="2596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Η εκπόνηση της παρουσίασης των αποτελεσμάτων έγινε από τους μαθητές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accent2"/>
                </a:solidFill>
              </a:rPr>
              <a:t>Ιωάννης </a:t>
            </a:r>
            <a:r>
              <a:rPr lang="el-GR" b="1" dirty="0">
                <a:solidFill>
                  <a:schemeClr val="accent2"/>
                </a:solidFill>
              </a:rPr>
              <a:t>Ζέκιος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accent2"/>
                </a:solidFill>
              </a:rPr>
              <a:t>Βασίλης Κουτσούκος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accent2"/>
                </a:solidFill>
              </a:rPr>
              <a:t>Στέφανος Δερμεντζής</a:t>
            </a: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FAF8B-411E-4651-9101-9C6202A22C95}"/>
              </a:ext>
            </a:extLst>
          </p:cNvPr>
          <p:cNvSpPr txBox="1"/>
          <p:nvPr/>
        </p:nvSpPr>
        <p:spPr>
          <a:xfrm>
            <a:off x="4533918" y="4926681"/>
            <a:ext cx="2776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u="sng" dirty="0"/>
              <a:t>Βοήθησε ο…</a:t>
            </a:r>
            <a:endParaRPr lang="en-US" b="1" i="1" u="sng" dirty="0"/>
          </a:p>
          <a:p>
            <a:endParaRPr lang="en-US" b="1" dirty="0"/>
          </a:p>
          <a:p>
            <a:pPr algn="ctr"/>
            <a:r>
              <a:rPr lang="el-GR" b="1" dirty="0"/>
              <a:t>Γαύρος Κωσταντίνος</a:t>
            </a:r>
          </a:p>
        </p:txBody>
      </p:sp>
    </p:spTree>
    <p:extLst>
      <p:ext uri="{BB962C8B-B14F-4D97-AF65-F5344CB8AC3E}">
        <p14:creationId xmlns:p14="http://schemas.microsoft.com/office/powerpoint/2010/main" xmlns="" val="1563370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Κλιματική αλλαγή. Μια ενοχλητική αλήθεια ή μια εξαιρετικά δημοφιλής  αυταπάτη ? - dasarxeio.com">
            <a:extLst>
              <a:ext uri="{FF2B5EF4-FFF2-40B4-BE49-F238E27FC236}">
                <a16:creationId xmlns:a16="http://schemas.microsoft.com/office/drawing/2014/main" xmlns="" id="{57A978B5-1FA8-46AB-86D0-1656AD607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464" y="1987412"/>
            <a:ext cx="5394536" cy="37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6AE45CD-1A97-4AD2-B8D4-A4CF6841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68" y="0"/>
            <a:ext cx="6431909" cy="1325563"/>
          </a:xfrm>
        </p:spPr>
        <p:txBody>
          <a:bodyPr/>
          <a:lstStyle/>
          <a:p>
            <a:r>
              <a:rPr lang="el-GR" dirty="0">
                <a:latin typeface="Arial Black" panose="020B0A04020102020204" pitchFamily="34" charset="0"/>
              </a:rPr>
              <a:t>1) Εξαφάνιση Ζώων </a:t>
            </a:r>
          </a:p>
        </p:txBody>
      </p:sp>
      <p:pic>
        <p:nvPicPr>
          <p:cNvPr id="2054" name="Picture 6" descr="Polar Bears Sad about Melting Glaciers Asking for Help. Scale with  Indicator of Global Warming Stock Vector - Illustration of conceptual,  flat: 224066604">
            <a:extLst>
              <a:ext uri="{FF2B5EF4-FFF2-40B4-BE49-F238E27FC236}">
                <a16:creationId xmlns:a16="http://schemas.microsoft.com/office/drawing/2014/main" xmlns="" id="{CD479C1D-D4CE-4724-AD5F-EFE6C4DE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00" y="3227664"/>
            <a:ext cx="5394536" cy="31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F9E816-1C02-4A9C-8A15-6B8A8B4307ED}"/>
              </a:ext>
            </a:extLst>
          </p:cNvPr>
          <p:cNvSpPr txBox="1"/>
          <p:nvPr/>
        </p:nvSpPr>
        <p:spPr>
          <a:xfrm>
            <a:off x="6797464" y="1325563"/>
            <a:ext cx="512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Μέχρι το 2100 υπολογίζεται πως το 50% των απειλούμενων ειδών θα έχει εξαφανιστεί.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E8C1C3-ECAC-4729-BEDC-1934275DDDF7}"/>
              </a:ext>
            </a:extLst>
          </p:cNvPr>
          <p:cNvSpPr txBox="1"/>
          <p:nvPr/>
        </p:nvSpPr>
        <p:spPr>
          <a:xfrm>
            <a:off x="241500" y="2306972"/>
            <a:ext cx="539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Ζώα όπως μέλισσες, φάλαινες, Ασιατικοί ελέφαντες, Καμηλοπαρδάλεις, Καρχαρίες και πολλά άλλα.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929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CAC4F2B8-03A3-4711-AB4B-854A1CDF86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22214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B94F24-51A2-422C-98CF-D76166F5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2) </a:t>
            </a:r>
            <a:r>
              <a:rPr lang="el-GR" b="1" dirty="0">
                <a:solidFill>
                  <a:schemeClr val="bg1"/>
                </a:solidFill>
              </a:rPr>
              <a:t>Ο </a:t>
            </a:r>
            <a:r>
              <a:rPr lang="el-GR" b="1" dirty="0" err="1">
                <a:solidFill>
                  <a:schemeClr val="bg1"/>
                </a:solidFill>
              </a:rPr>
              <a:t>λογος</a:t>
            </a:r>
            <a:r>
              <a:rPr lang="el-GR" b="1" dirty="0">
                <a:solidFill>
                  <a:schemeClr val="bg1"/>
                </a:solidFill>
              </a:rPr>
              <a:t> της </a:t>
            </a:r>
            <a:r>
              <a:rPr lang="el-GR" b="1" dirty="0" err="1">
                <a:solidFill>
                  <a:schemeClr val="bg1"/>
                </a:solidFill>
              </a:rPr>
              <a:t>κλιματικης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αλλαγησ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7A6DB24-EA91-4045-B7C7-C76D8E2C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1397"/>
            <a:ext cx="12192000" cy="3615267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chemeClr val="tx1"/>
                </a:solidFill>
              </a:rPr>
              <a:t>Η ανθρώπινη δραστηριότητα επηρεάζει σταδιακά το κλίμα της γης, προσθέτοντας τεράστιες ποσότητες αερίων του θερμοκηπίου σε εκείνες που απαντώνται φυσιολογικά στην ατμόσφαιρα.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l-GR" b="1" u="sng" dirty="0">
                <a:solidFill>
                  <a:schemeClr val="tx1"/>
                </a:solidFill>
              </a:rPr>
              <a:t>Αυτά τα επιπλέον αέρια του θερμοκηπίου προέρχονται κυρίως από την καύση ορυκτών καυσίμων για την παραγωγή ενέργειας, καθώς και από άλλες ανθρώπινες δραστηριότητες</a:t>
            </a:r>
            <a:r>
              <a:rPr lang="en-US" b="1" u="sng" dirty="0">
                <a:solidFill>
                  <a:schemeClr val="tx1"/>
                </a:solidFill>
              </a:rPr>
              <a:t>.</a:t>
            </a:r>
            <a:endParaRPr lang="el-GR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04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Διεθνείς συμβάσεις για την κλιματική αλλαγή ψηφίστηκαν στην Βουλή |  vouliwatch">
            <a:extLst>
              <a:ext uri="{FF2B5EF4-FFF2-40B4-BE49-F238E27FC236}">
                <a16:creationId xmlns:a16="http://schemas.microsoft.com/office/drawing/2014/main" xmlns="" id="{B8E146C7-C5A7-4F30-B66C-56612278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EF5CBF1-1085-4BE2-8F64-079AFA3B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549" y="33520"/>
            <a:ext cx="7428897" cy="15070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3)</a:t>
            </a:r>
            <a:r>
              <a:rPr lang="el-GR" dirty="0">
                <a:solidFill>
                  <a:schemeClr val="bg1"/>
                </a:solidFill>
                <a:latin typeface="Arial Black" panose="020B0A04020102020204" pitchFamily="34" charset="0"/>
              </a:rPr>
              <a:t> ΤΡΟΠΟΙ ΑΝΤΙΜΕΤΩΠΙΣΗΣ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10740CA-6038-4996-A886-6FCF870E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7113" y="2078373"/>
            <a:ext cx="3682768" cy="3290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u="sng" dirty="0">
                <a:solidFill>
                  <a:schemeClr val="bg1"/>
                </a:solidFill>
              </a:rPr>
              <a:t>Για να αποφευχθεί η επιδείνωση της κλιματικής αλλαγής, πρέπει να αναλάβουμε δράση για να μειώσουμε σημαντικά τις εκπομπές αερίων του θερμοκηπίου και να προσαρμοστούμε στις αλλαγές που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E32A1F-D889-4523-9FAB-EFD6CB00AE13}"/>
              </a:ext>
            </a:extLst>
          </p:cNvPr>
          <p:cNvSpPr txBox="1"/>
          <p:nvPr/>
        </p:nvSpPr>
        <p:spPr>
          <a:xfrm>
            <a:off x="7863279" y="1228397"/>
            <a:ext cx="4395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u="sng" dirty="0">
                <a:solidFill>
                  <a:schemeClr val="bg1"/>
                </a:solidFill>
              </a:rPr>
              <a:t>συμβαίνουν τώρα και στο μέλλον για τον περιορισμό των ζημιών. Η επιστήμη είναι ξεκάθαρη: πρέπει να δράσουμε επειγόντως και μαζί. Όλα τα μέρη της κοινωνίας και κάθε άτομο μπορεί να παίξει τον ρόλο του.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896240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Κλιματική Αλλαγή |">
            <a:extLst>
              <a:ext uri="{FF2B5EF4-FFF2-40B4-BE49-F238E27FC236}">
                <a16:creationId xmlns:a16="http://schemas.microsoft.com/office/drawing/2014/main" xmlns="" id="{E9876626-2850-4933-A733-77D66F1F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527" y="1470503"/>
            <a:ext cx="7110946" cy="50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516DB5C-38BF-42EB-B851-CBDC8EC0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29359"/>
            <a:ext cx="8534400" cy="111651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</a:rPr>
              <a:t>ΓελοιογραφΙα</a:t>
            </a:r>
            <a:r>
              <a:rPr lang="el-GR" b="1" dirty="0">
                <a:solidFill>
                  <a:schemeClr val="bg1"/>
                </a:solidFill>
              </a:rPr>
              <a:t> (2019)</a:t>
            </a:r>
            <a:br>
              <a:rPr lang="el-GR" b="1" dirty="0">
                <a:solidFill>
                  <a:schemeClr val="bg1"/>
                </a:solidFill>
              </a:rPr>
            </a:b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172F6C9-F37B-470A-B077-E2354BEE44F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-322207" y="77139"/>
            <a:ext cx="2256090" cy="123913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0733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mate change: Temperature analysis shows UN goals 'within reach' - BBC  News">
            <a:extLst>
              <a:ext uri="{FF2B5EF4-FFF2-40B4-BE49-F238E27FC236}">
                <a16:creationId xmlns:a16="http://schemas.microsoft.com/office/drawing/2014/main" xmlns="" id="{29D5286F-1259-436C-96AF-B91369FF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E9A67D1-ADC2-44EB-8D98-A3856694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106" y="-126613"/>
            <a:ext cx="5411788" cy="1507067"/>
          </a:xfrm>
        </p:spPr>
        <p:txBody>
          <a:bodyPr/>
          <a:lstStyle/>
          <a:p>
            <a:r>
              <a:rPr lang="el-GR" b="1" i="1" dirty="0" err="1"/>
              <a:t>Ποτε</a:t>
            </a:r>
            <a:r>
              <a:rPr lang="el-GR" b="1" i="1" dirty="0"/>
              <a:t> δεν </a:t>
            </a:r>
            <a:r>
              <a:rPr lang="el-GR" b="1" i="1" dirty="0" err="1"/>
              <a:t>ειναι</a:t>
            </a:r>
            <a:r>
              <a:rPr lang="el-GR" b="1" i="1" dirty="0"/>
              <a:t> </a:t>
            </a:r>
            <a:r>
              <a:rPr lang="el-GR" b="1" i="1" dirty="0" err="1"/>
              <a:t>αργα</a:t>
            </a:r>
            <a:r>
              <a:rPr lang="el-GR" b="1" i="1" dirty="0"/>
              <a:t>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BEE96F-5C09-4F52-93F0-618B5059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091"/>
            <a:ext cx="4051883" cy="3615267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Μείωση κατά 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1C </a:t>
            </a:r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τον θερμοστάτη και εξοικονόμηση 10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% </a:t>
            </a:r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στον λογαριασμό. Δεν επιλέγουμε πλαστικά μπουκάλια και γενικά το πλαστικό υλικό με σκοπό την μείωση της παραγωγής αυτού του υλικού που επιβαρύνει το περιβάλλον δραματικά. Η ΒΟΗΘΕΙΑ ΟΛΩΝ ΕΊΝΑΙ ΠΟΛΥΤΙΜΗ!!!</a:t>
            </a:r>
          </a:p>
        </p:txBody>
      </p:sp>
    </p:spTree>
    <p:extLst>
      <p:ext uri="{BB962C8B-B14F-4D97-AF65-F5344CB8AC3E}">
        <p14:creationId xmlns:p14="http://schemas.microsoft.com/office/powerpoint/2010/main" xmlns="" val="1923591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972223B-6C7C-445A-A246-22657E57E6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9090" y="1441040"/>
            <a:ext cx="5322910" cy="474164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4EFB35A-168D-41AE-B91E-DCBCABAC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507067"/>
          </a:xfrm>
        </p:spPr>
        <p:txBody>
          <a:bodyPr/>
          <a:lstStyle/>
          <a:p>
            <a:pPr algn="ctr"/>
            <a:r>
              <a:rPr lang="el-GR" b="1" dirty="0"/>
              <a:t>Πως το </a:t>
            </a:r>
            <a:r>
              <a:rPr lang="el-GR" b="1" dirty="0" err="1"/>
              <a:t>σχολειο</a:t>
            </a:r>
            <a:r>
              <a:rPr lang="el-GR" b="1" dirty="0"/>
              <a:t> </a:t>
            </a:r>
            <a:r>
              <a:rPr lang="el-GR" b="1" dirty="0" err="1"/>
              <a:t>αλλαζει</a:t>
            </a:r>
            <a:r>
              <a:rPr lang="el-GR" b="1" dirty="0"/>
              <a:t> </a:t>
            </a:r>
            <a:r>
              <a:rPr lang="el-GR" b="1" dirty="0" err="1"/>
              <a:t>συνηθειες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92E7441-6CE4-49F4-83C2-30AE1222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3245"/>
            <a:ext cx="7094207" cy="361526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</a:t>
            </a:r>
            <a:r>
              <a:rPr lang="el-GR" b="1" dirty="0">
                <a:solidFill>
                  <a:schemeClr val="tx1"/>
                </a:solidFill>
              </a:rPr>
              <a:t> Να φυτεύουμε δέντρα στην αυλή του σχολείου.</a:t>
            </a:r>
          </a:p>
          <a:p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Β) Ξεκινάμε πρόγραμμα ανακύκλωσης αγοράζοντας καινούργιους τύπους κάδων ανακύκλωσης.</a:t>
            </a:r>
          </a:p>
          <a:p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Γ) Βάζουμε ηλιακά </a:t>
            </a:r>
            <a:r>
              <a:rPr lang="en-US" b="1" dirty="0">
                <a:solidFill>
                  <a:schemeClr val="tx1"/>
                </a:solidFill>
              </a:rPr>
              <a:t>panel </a:t>
            </a:r>
            <a:r>
              <a:rPr lang="el-GR" b="1" dirty="0">
                <a:solidFill>
                  <a:schemeClr val="tx1"/>
                </a:solidFill>
              </a:rPr>
              <a:t>στην ταράτσα του σχολείου μας χρησιμοποιώντας την ηλιακή ενέργεια για της ανάγκες του σχολείου μας ως μία προσπάθεια απεξάρτησης από την ενέργεια του λιγνίτη.</a:t>
            </a:r>
          </a:p>
          <a:p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Δ) Παίρνουμε σπιτικά φαγητά αποφεύγοντας το φαγητό της καντίνας. </a:t>
            </a:r>
          </a:p>
        </p:txBody>
      </p:sp>
    </p:spTree>
    <p:extLst>
      <p:ext uri="{BB962C8B-B14F-4D97-AF65-F5344CB8AC3E}">
        <p14:creationId xmlns:p14="http://schemas.microsoft.com/office/powerpoint/2010/main" xmlns="" val="3685291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Το Αφηρημένο Blog: Σκίτσα για υπερθέρμανση και κλιματική αλλαγή από ξένους  σκιτσογράφους">
            <a:extLst>
              <a:ext uri="{FF2B5EF4-FFF2-40B4-BE49-F238E27FC236}">
                <a16:creationId xmlns:a16="http://schemas.microsoft.com/office/drawing/2014/main" xmlns="" id="{6597B971-23CF-46E6-AAC4-C58054AF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244" y="3162650"/>
            <a:ext cx="6569511" cy="36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40D39F-565D-42A5-A4BA-26600143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245" y="0"/>
            <a:ext cx="531951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Τι </a:t>
            </a:r>
            <a:r>
              <a:rPr lang="el-GR" b="1" dirty="0" err="1"/>
              <a:t>μπορουμε</a:t>
            </a:r>
            <a:r>
              <a:rPr lang="el-GR" b="1" dirty="0"/>
              <a:t> να </a:t>
            </a:r>
            <a:r>
              <a:rPr lang="el-GR" b="1" dirty="0" err="1"/>
              <a:t>κανουμε</a:t>
            </a:r>
            <a:r>
              <a:rPr lang="el-GR" b="1" dirty="0"/>
              <a:t> από το </a:t>
            </a:r>
            <a:r>
              <a:rPr lang="el-GR" b="1" dirty="0" err="1"/>
              <a:t>σπιτι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AC4E8C5-8772-4255-A645-5A5D3748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760" y="1845578"/>
            <a:ext cx="8179266" cy="1507068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/>
              <a:t>Δεν υπερθερμαίνουμε το νερό όταν χρησιμοποιούμε το μπάνιο την βρύση. </a:t>
            </a:r>
          </a:p>
          <a:p>
            <a:r>
              <a:rPr lang="el-GR" b="1" dirty="0"/>
              <a:t>Χρησιμοποιούμε</a:t>
            </a:r>
            <a:r>
              <a:rPr lang="en-US" b="1" dirty="0"/>
              <a:t> </a:t>
            </a:r>
            <a:r>
              <a:rPr lang="el-GR" b="1" dirty="0"/>
              <a:t>τον θερμοστάτη σταθερά στους 1</a:t>
            </a:r>
            <a:r>
              <a:rPr lang="en-US" b="1" dirty="0"/>
              <a:t>9C. </a:t>
            </a:r>
            <a:endParaRPr lang="el-GR" b="1" dirty="0"/>
          </a:p>
          <a:p>
            <a:r>
              <a:rPr lang="el-GR" b="1" dirty="0"/>
              <a:t>Εξοικονόμηση ρεύματος μέσω της αντικατάστασης των ενεργοβόρων συσκευών.</a:t>
            </a:r>
          </a:p>
          <a:p>
            <a:pPr marL="0" indent="0">
              <a:buNone/>
            </a:pPr>
            <a:r>
              <a:rPr 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24053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ow Climate Change is Changing Latin America | Duke Today">
            <a:extLst>
              <a:ext uri="{FF2B5EF4-FFF2-40B4-BE49-F238E27FC236}">
                <a16:creationId xmlns:a16="http://schemas.microsoft.com/office/drawing/2014/main" xmlns="" id="{B45085FA-C946-4F40-AE20-6A8FDC77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0A06E4-19B8-44C8-9B13-8AEEEF7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520" y="-67734"/>
            <a:ext cx="8786959" cy="1507067"/>
          </a:xfrm>
        </p:spPr>
        <p:txBody>
          <a:bodyPr/>
          <a:lstStyle/>
          <a:p>
            <a:r>
              <a:rPr lang="el-GR" b="1" i="1" u="sng" dirty="0"/>
              <a:t>ΤΙ ΜΠΟΡΟΥΜΕ ΝΑ ΚΑΝΟΥΜΕ ΑΤΟΜΙΚΑ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8DFC5A0-235E-4EFA-9C77-035E0869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278" y="2120318"/>
            <a:ext cx="8534400" cy="3615267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Α)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Αγοράζουμε προϊόντα σε ανακυκλώσιμες συσκευασίες.</a:t>
            </a:r>
          </a:p>
          <a:p>
            <a:r>
              <a:rPr lang="el-GR" b="1" dirty="0">
                <a:solidFill>
                  <a:schemeClr val="bg1"/>
                </a:solidFill>
              </a:rPr>
              <a:t>Β) Χρησιμοποιούμε ανακυκλώσιμους κάδους απορριμμάτων για τα ανακυκλώσιμα υλικά</a:t>
            </a:r>
          </a:p>
          <a:p>
            <a:r>
              <a:rPr lang="el-GR" b="1" dirty="0">
                <a:solidFill>
                  <a:schemeClr val="bg1"/>
                </a:solidFill>
              </a:rPr>
              <a:t>Γ) Χρησιμοποιούμε μέσα μεταφοράς που είναι φιλικά προς το περιβάλλον.</a:t>
            </a:r>
          </a:p>
          <a:p>
            <a:r>
              <a:rPr lang="el-GR" b="1" dirty="0">
                <a:solidFill>
                  <a:schemeClr val="bg1"/>
                </a:solidFill>
              </a:rPr>
              <a:t>Δ) Μειώνουμε την κατανάλωση των προϊόντων των οποίων οι συσκευασίες δεν είναι φιλικές προς το περιβάλλον </a:t>
            </a:r>
          </a:p>
        </p:txBody>
      </p:sp>
    </p:spTree>
    <p:extLst>
      <p:ext uri="{BB962C8B-B14F-4D97-AF65-F5344CB8AC3E}">
        <p14:creationId xmlns:p14="http://schemas.microsoft.com/office/powerpoint/2010/main" xmlns="" val="65705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472</Words>
  <Application>Microsoft Office PowerPoint</Application>
  <PresentationFormat>Προσαρμογή</PresentationFormat>
  <Paragraphs>41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Κομμάτι</vt:lpstr>
      <vt:lpstr>Συνέπειες της Κλιματικής Αλλαγής</vt:lpstr>
      <vt:lpstr>1) Εξαφάνιση Ζώων </vt:lpstr>
      <vt:lpstr>2) Ο λογος της κλιματικης αλλαγησ</vt:lpstr>
      <vt:lpstr>3) ΤΡΟΠΟΙ ΑΝΤΙΜΕΤΩΠΙΣΗΣ</vt:lpstr>
      <vt:lpstr>ΓελοιογραφΙα (2019) </vt:lpstr>
      <vt:lpstr>Ποτε δεν ειναι αργα!</vt:lpstr>
      <vt:lpstr>Πως το σχολειο αλλαζει συνηθειες</vt:lpstr>
      <vt:lpstr>Τι μπορουμε να κανουμε από το σπιτι</vt:lpstr>
      <vt:lpstr>ΤΙ ΜΠΟΡΟΥΜΕ ΝΑ ΚΑΝΟΥΜΕ ΑΤΟΜΙΚΑ</vt:lpstr>
      <vt:lpstr>Η ΕΡΓΑΣΙΑ ΑΥΤΗ πραγματοποιΗθηκε απο τουσ μαθητεσ τησ ταξησ β1 του 7ου ΓΥΜΝ. ΚΑΛΑΜΑΡΙΑΣ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Συνέπειες της Κλιματικής Αλλαγής</dc:title>
  <dc:creator>Alexandros Koutsoukos</dc:creator>
  <cp:lastModifiedBy>User</cp:lastModifiedBy>
  <cp:revision>17</cp:revision>
  <dcterms:created xsi:type="dcterms:W3CDTF">2023-02-05T15:43:05Z</dcterms:created>
  <dcterms:modified xsi:type="dcterms:W3CDTF">2023-02-21T18:53:32Z</dcterms:modified>
</cp:coreProperties>
</file>