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97BC5-1304-4189-B576-E356129380D4}" type="datetimeFigureOut">
              <a:rPr lang="el-GR" smtClean="0"/>
              <a:pPr/>
              <a:t>9/2/2026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4E78A8-F124-4769-9E17-8A08B5277B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ΕΡΓΑΣΤΗΡΙΑ ΔΕΞΙΟΤΗΤΩΝ </a:t>
            </a:r>
            <a:r>
              <a:rPr lang="el-GR" dirty="0" smtClean="0"/>
              <a:t>Β2΄ </a:t>
            </a:r>
            <a:r>
              <a:rPr lang="el-GR" dirty="0" smtClean="0"/>
              <a:t>ΔΗΜΟΤΙΚΟΥ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ΘΕΜΑΤΙΚΗ : ΦΡΟΝΤΙΖΩ ΤΟ ΠΕΡΙΒΑΛΛΟΝ</a:t>
            </a:r>
          </a:p>
          <a:p>
            <a:r>
              <a:rPr lang="el-GR" dirty="0" smtClean="0"/>
              <a:t>ΥΠΟΘΕΜΑΤΙΚΗ :ΦΥΣΙΚΕΣ ΚΑΤΑΣΤΡΟΦΕΣ, ΠΟΛΙΤΙΚΗ ΠΡΟΣΤΑΣΙΑ:ΜΑΘΕ ΓΙΑ ΤΟΥΣ ΣΕΙΣΜΟΥΣ ΚΑΙ ΤΟΝ ΤΡΟΠΟ ΝΑ ΠΡΟΣΤΑΤΕΥΤΕΙΣ ΑΠΟ ΑΥΤΟΥΣ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…όπως και σε περίπτωση καταιγίδας.</a:t>
            </a:r>
            <a:endParaRPr lang="el-GR" dirty="0"/>
          </a:p>
        </p:txBody>
      </p:sp>
      <p:pic>
        <p:nvPicPr>
          <p:cNvPr id="4" name="3 - Θέση περιεχομένου" descr="eb9fafc9-a71f-421c-9aed-493bd5bf32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530225"/>
            <a:ext cx="8001056" cy="4187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Εξηγούμε πώς αντιμετωπίζουμε έναν καύσωνα.</a:t>
            </a:r>
            <a:endParaRPr lang="el-GR" dirty="0"/>
          </a:p>
        </p:txBody>
      </p:sp>
      <p:pic>
        <p:nvPicPr>
          <p:cNvPr id="4" name="3 - Θέση περιεχομένου" descr="5712024e-55e9-4cf0-a4f6-a93066ab8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30225"/>
            <a:ext cx="8001056" cy="418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Τέλος, συζητάμε τι κάνουμε σε περίπτωση χιονοθύελλας.</a:t>
            </a:r>
            <a:endParaRPr lang="el-GR" dirty="0"/>
          </a:p>
        </p:txBody>
      </p:sp>
      <p:pic>
        <p:nvPicPr>
          <p:cNvPr id="4" name="3 - Θέση περιεχομένου" descr="fcc2d1ad-5894-4a91-9189-6f5853467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30225"/>
            <a:ext cx="7072361" cy="4187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Εισαγωγή-συζήτηση για τα είδη των </a:t>
            </a:r>
            <a:r>
              <a:rPr lang="el-GR" smtClean="0"/>
              <a:t>φυσικών καταστροφών .</a:t>
            </a:r>
            <a:endParaRPr lang="el-GR"/>
          </a:p>
        </p:txBody>
      </p:sp>
      <p:pic>
        <p:nvPicPr>
          <p:cNvPr id="4" name="3 - Θέση περιεχομένου" descr="06f13152-86c6-4efa-96d2-8084b5cee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3516" y="530225"/>
            <a:ext cx="4543005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Σεισμοί : εξηγούμε τι είναι…</a:t>
            </a:r>
            <a:endParaRPr lang="el-GR" dirty="0"/>
          </a:p>
        </p:txBody>
      </p:sp>
      <p:pic>
        <p:nvPicPr>
          <p:cNvPr id="4" name="3 - Θέση περιεχομένου" descr="20260113_122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30225"/>
            <a:ext cx="7358113" cy="4187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…όπως και τι πρέπει να κάνουμε πριν, κατά την διάρκειά τους και μετά !</a:t>
            </a:r>
            <a:endParaRPr lang="el-GR" dirty="0"/>
          </a:p>
        </p:txBody>
      </p:sp>
      <p:pic>
        <p:nvPicPr>
          <p:cNvPr id="5" name="4 - Θέση περιεχομένου" descr="20260112_103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30225"/>
            <a:ext cx="7929618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534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Συζητάμε γιατί είναι απαραίτητο να κάνουμε άσκηση σεισμού στο σχολείο.</a:t>
            </a:r>
            <a:endParaRPr lang="el-GR" dirty="0"/>
          </a:p>
        </p:txBody>
      </p:sp>
      <p:pic>
        <p:nvPicPr>
          <p:cNvPr id="4" name="3 - Θέση περιεχομένου" descr="20260116_094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500990" cy="41163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Φτιάχνουμε το βαλιτσάκι του σεισμού .</a:t>
            </a:r>
            <a:endParaRPr lang="el-GR" dirty="0"/>
          </a:p>
        </p:txBody>
      </p:sp>
      <p:pic>
        <p:nvPicPr>
          <p:cNvPr id="4" name="3 - Θέση περιεχομένου" descr="20260119_104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8410" y="530225"/>
            <a:ext cx="4253217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16773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Μιλάμε για τα ηφαίστεια: πώς δημιουργούνται, πού έχουμε στην Ελλάδα .</a:t>
            </a:r>
            <a:endParaRPr lang="el-GR" dirty="0"/>
          </a:p>
        </p:txBody>
      </p:sp>
      <p:pic>
        <p:nvPicPr>
          <p:cNvPr id="4" name="3 - Θέση περιεχομένου" descr="20260123_093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30225"/>
            <a:ext cx="7715304" cy="38989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214818"/>
            <a:ext cx="8183880" cy="1820222"/>
          </a:xfrm>
        </p:spPr>
        <p:txBody>
          <a:bodyPr>
            <a:normAutofit/>
          </a:bodyPr>
          <a:lstStyle/>
          <a:p>
            <a:r>
              <a:rPr lang="el-GR" dirty="0" smtClean="0"/>
              <a:t>Ενημερωνόμαστε για το τι πρέπει να κάνουμε σε περίπτωση δασικής πυρκαγιάς.</a:t>
            </a:r>
            <a:endParaRPr lang="el-GR" dirty="0"/>
          </a:p>
        </p:txBody>
      </p:sp>
      <p:pic>
        <p:nvPicPr>
          <p:cNvPr id="4" name="3 - Θέση περιεχομένου" descr="20260127_122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7286676" cy="35718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Συζητάμε πώς προστατευόμαστε σε περίπτωση πλημμύρας …</a:t>
            </a:r>
            <a:endParaRPr lang="el-GR" dirty="0"/>
          </a:p>
        </p:txBody>
      </p:sp>
      <p:pic>
        <p:nvPicPr>
          <p:cNvPr id="4" name="3 - Θέση περιεχομένου" descr="20260126_103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530225"/>
            <a:ext cx="7072362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128</Words>
  <Application>Microsoft Office PowerPoint</Application>
  <PresentationFormat>Προβολή στην οθόνη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Άποψη</vt:lpstr>
      <vt:lpstr>ΕΡΓΑΣΤΗΡΙΑ ΔΕΞΙΟΤΗΤΩΝ Β2΄ ΔΗΜΟΤΙΚΟΥ</vt:lpstr>
      <vt:lpstr>Εισαγωγή-συζήτηση για τα είδη των φυσικών καταστροφών .</vt:lpstr>
      <vt:lpstr>Σεισμοί : εξηγούμε τι είναι…</vt:lpstr>
      <vt:lpstr>…όπως και τι πρέπει να κάνουμε πριν, κατά την διάρκειά τους και μετά !</vt:lpstr>
      <vt:lpstr>Συζητάμε γιατί είναι απαραίτητο να κάνουμε άσκηση σεισμού στο σχολείο.</vt:lpstr>
      <vt:lpstr>Φτιάχνουμε το βαλιτσάκι του σεισμού .</vt:lpstr>
      <vt:lpstr>Μιλάμε για τα ηφαίστεια: πώς δημιουργούνται, πού έχουμε στην Ελλάδα .</vt:lpstr>
      <vt:lpstr>Ενημερωνόμαστε για το τι πρέπει να κάνουμε σε περίπτωση δασικής πυρκαγιάς.</vt:lpstr>
      <vt:lpstr>Συζητάμε πώς προστατευόμαστε σε περίπτωση πλημμύρας …</vt:lpstr>
      <vt:lpstr>…όπως και σε περίπτωση καταιγίδας.</vt:lpstr>
      <vt:lpstr>Εξηγούμε πώς αντιμετωπίζουμε έναν καύσωνα.</vt:lpstr>
      <vt:lpstr>Τέλος, συζητάμε τι κάνουμε σε περίπτωση χιονοθύελλας.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 ΔΕΞΙΟΤΗΤΩΝ Β ΔΗΜΟΤΙΚΟΥ</dc:title>
  <dc:creator>Ifijenia</dc:creator>
  <cp:lastModifiedBy>ΔΙΕΥΘΥΝΣΗ</cp:lastModifiedBy>
  <cp:revision>20</cp:revision>
  <dcterms:created xsi:type="dcterms:W3CDTF">2026-01-09T18:33:35Z</dcterms:created>
  <dcterms:modified xsi:type="dcterms:W3CDTF">2026-02-09T07:40:32Z</dcterms:modified>
</cp:coreProperties>
</file>