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1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9818"/>
            <a:ext cx="6858000" cy="88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3" y="253954"/>
            <a:ext cx="6638053" cy="84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Γεράσιμος</dc:creator>
  <cp:lastModifiedBy>User</cp:lastModifiedBy>
  <cp:revision>1</cp:revision>
  <dcterms:created xsi:type="dcterms:W3CDTF">2017-04-20T10:02:25Z</dcterms:created>
  <dcterms:modified xsi:type="dcterms:W3CDTF">2017-04-20T10:05:45Z</dcterms:modified>
</cp:coreProperties>
</file>