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8" r:id="rId2"/>
  </p:sldIdLst>
  <p:sldSz cx="28794075" cy="43195875"/>
  <p:notesSz cx="6669088" cy="9753600"/>
  <p:defaultTextStyle>
    <a:defPPr>
      <a:defRPr lang="el-GR"/>
    </a:defPPr>
    <a:lvl1pPr marL="0" algn="l" defTabSz="4113236" rtl="0" eaLnBrk="1" latinLnBrk="0" hangingPunct="1">
      <a:defRPr sz="8200" kern="1200">
        <a:solidFill>
          <a:schemeClr val="tx1"/>
        </a:solidFill>
        <a:latin typeface="+mn-lt"/>
        <a:ea typeface="+mn-ea"/>
        <a:cs typeface="+mn-cs"/>
      </a:defRPr>
    </a:lvl1pPr>
    <a:lvl2pPr marL="2056619" algn="l" defTabSz="4113236" rtl="0" eaLnBrk="1" latinLnBrk="0" hangingPunct="1">
      <a:defRPr sz="8200" kern="1200">
        <a:solidFill>
          <a:schemeClr val="tx1"/>
        </a:solidFill>
        <a:latin typeface="+mn-lt"/>
        <a:ea typeface="+mn-ea"/>
        <a:cs typeface="+mn-cs"/>
      </a:defRPr>
    </a:lvl2pPr>
    <a:lvl3pPr marL="4113236" algn="l" defTabSz="4113236" rtl="0" eaLnBrk="1" latinLnBrk="0" hangingPunct="1">
      <a:defRPr sz="8200" kern="1200">
        <a:solidFill>
          <a:schemeClr val="tx1"/>
        </a:solidFill>
        <a:latin typeface="+mn-lt"/>
        <a:ea typeface="+mn-ea"/>
        <a:cs typeface="+mn-cs"/>
      </a:defRPr>
    </a:lvl3pPr>
    <a:lvl4pPr marL="6169855" algn="l" defTabSz="4113236" rtl="0" eaLnBrk="1" latinLnBrk="0" hangingPunct="1">
      <a:defRPr sz="8200" kern="1200">
        <a:solidFill>
          <a:schemeClr val="tx1"/>
        </a:solidFill>
        <a:latin typeface="+mn-lt"/>
        <a:ea typeface="+mn-ea"/>
        <a:cs typeface="+mn-cs"/>
      </a:defRPr>
    </a:lvl4pPr>
    <a:lvl5pPr marL="8226473" algn="l" defTabSz="4113236" rtl="0" eaLnBrk="1" latinLnBrk="0" hangingPunct="1">
      <a:defRPr sz="8200" kern="1200">
        <a:solidFill>
          <a:schemeClr val="tx1"/>
        </a:solidFill>
        <a:latin typeface="+mn-lt"/>
        <a:ea typeface="+mn-ea"/>
        <a:cs typeface="+mn-cs"/>
      </a:defRPr>
    </a:lvl5pPr>
    <a:lvl6pPr marL="10283092" algn="l" defTabSz="4113236" rtl="0" eaLnBrk="1" latinLnBrk="0" hangingPunct="1">
      <a:defRPr sz="8200" kern="1200">
        <a:solidFill>
          <a:schemeClr val="tx1"/>
        </a:solidFill>
        <a:latin typeface="+mn-lt"/>
        <a:ea typeface="+mn-ea"/>
        <a:cs typeface="+mn-cs"/>
      </a:defRPr>
    </a:lvl6pPr>
    <a:lvl7pPr marL="12339709" algn="l" defTabSz="4113236" rtl="0" eaLnBrk="1" latinLnBrk="0" hangingPunct="1">
      <a:defRPr sz="8200" kern="1200">
        <a:solidFill>
          <a:schemeClr val="tx1"/>
        </a:solidFill>
        <a:latin typeface="+mn-lt"/>
        <a:ea typeface="+mn-ea"/>
        <a:cs typeface="+mn-cs"/>
      </a:defRPr>
    </a:lvl7pPr>
    <a:lvl8pPr marL="14396328" algn="l" defTabSz="4113236" rtl="0" eaLnBrk="1" latinLnBrk="0" hangingPunct="1">
      <a:defRPr sz="8200" kern="1200">
        <a:solidFill>
          <a:schemeClr val="tx1"/>
        </a:solidFill>
        <a:latin typeface="+mn-lt"/>
        <a:ea typeface="+mn-ea"/>
        <a:cs typeface="+mn-cs"/>
      </a:defRPr>
    </a:lvl8pPr>
    <a:lvl9pPr marL="16452945" algn="l" defTabSz="4113236"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05">
          <p15:clr>
            <a:srgbClr val="A4A3A4"/>
          </p15:clr>
        </p15:guide>
        <p15:guide id="2" pos="906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Φωτεινό στυλ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Φωτεινό στυλ 2 - Έμφαση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Φωτεινό στυλ 1 - Έμφαση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Φωτεινό στυλ 1 - Έμφαση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88" autoAdjust="0"/>
    <p:restoredTop sz="99208" autoAdjust="0"/>
  </p:normalViewPr>
  <p:slideViewPr>
    <p:cSldViewPr>
      <p:cViewPr varScale="1">
        <p:scale>
          <a:sx n="19" d="100"/>
          <a:sy n="19" d="100"/>
        </p:scale>
        <p:origin x="3408" y="60"/>
      </p:cViewPr>
      <p:guideLst>
        <p:guide orient="horz" pos="13605"/>
        <p:guide pos="9069"/>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889938" cy="48768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sz="quarter" idx="1"/>
          </p:nvPr>
        </p:nvSpPr>
        <p:spPr>
          <a:xfrm>
            <a:off x="3777607" y="0"/>
            <a:ext cx="2889938" cy="487680"/>
          </a:xfrm>
          <a:prstGeom prst="rect">
            <a:avLst/>
          </a:prstGeom>
        </p:spPr>
        <p:txBody>
          <a:bodyPr vert="horz" lIns="91440" tIns="45720" rIns="91440" bIns="45720" rtlCol="0"/>
          <a:lstStyle>
            <a:lvl1pPr algn="r">
              <a:defRPr sz="1200"/>
            </a:lvl1pPr>
          </a:lstStyle>
          <a:p>
            <a:fld id="{021E4755-45BF-4390-8E92-C83B332F6AA5}" type="datetimeFigureOut">
              <a:rPr lang="el-GR" smtClean="0"/>
              <a:pPr/>
              <a:t>5/3/2016</a:t>
            </a:fld>
            <a:endParaRPr lang="el-GR"/>
          </a:p>
        </p:txBody>
      </p:sp>
      <p:sp>
        <p:nvSpPr>
          <p:cNvPr id="4" name="3 - Θέση υποσέλιδου"/>
          <p:cNvSpPr>
            <a:spLocks noGrp="1"/>
          </p:cNvSpPr>
          <p:nvPr>
            <p:ph type="ftr" sz="quarter" idx="2"/>
          </p:nvPr>
        </p:nvSpPr>
        <p:spPr>
          <a:xfrm>
            <a:off x="0" y="9264227"/>
            <a:ext cx="2889938" cy="487680"/>
          </a:xfrm>
          <a:prstGeom prst="rect">
            <a:avLst/>
          </a:prstGeom>
        </p:spPr>
        <p:txBody>
          <a:bodyPr vert="horz" lIns="91440" tIns="45720" rIns="91440" bIns="45720" rtlCol="0" anchor="b"/>
          <a:lstStyle>
            <a:lvl1pPr algn="l">
              <a:defRPr sz="1200"/>
            </a:lvl1pPr>
          </a:lstStyle>
          <a:p>
            <a:endParaRPr lang="el-GR"/>
          </a:p>
        </p:txBody>
      </p:sp>
      <p:sp>
        <p:nvSpPr>
          <p:cNvPr id="5" name="4 - Θέση αριθμού διαφάνειας"/>
          <p:cNvSpPr>
            <a:spLocks noGrp="1"/>
          </p:cNvSpPr>
          <p:nvPr>
            <p:ph type="sldNum" sz="quarter" idx="3"/>
          </p:nvPr>
        </p:nvSpPr>
        <p:spPr>
          <a:xfrm>
            <a:off x="3777607" y="9264227"/>
            <a:ext cx="2889938" cy="487680"/>
          </a:xfrm>
          <a:prstGeom prst="rect">
            <a:avLst/>
          </a:prstGeom>
        </p:spPr>
        <p:txBody>
          <a:bodyPr vert="horz" lIns="91440" tIns="45720" rIns="91440" bIns="45720" rtlCol="0" anchor="b"/>
          <a:lstStyle>
            <a:lvl1pPr algn="r">
              <a:defRPr sz="1200"/>
            </a:lvl1pPr>
          </a:lstStyle>
          <a:p>
            <a:fld id="{BD9609A1-7390-4F03-8172-2724D4EE8E7B}" type="slidenum">
              <a:rPr lang="el-GR" smtClean="0"/>
              <a:pPr/>
              <a:t>‹#›</a:t>
            </a:fld>
            <a:endParaRPr lang="el-GR"/>
          </a:p>
        </p:txBody>
      </p:sp>
    </p:spTree>
    <p:extLst>
      <p:ext uri="{BB962C8B-B14F-4D97-AF65-F5344CB8AC3E}">
        <p14:creationId xmlns:p14="http://schemas.microsoft.com/office/powerpoint/2010/main" val="2826821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889250" cy="487363"/>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778250" y="0"/>
            <a:ext cx="2889250" cy="487363"/>
          </a:xfrm>
          <a:prstGeom prst="rect">
            <a:avLst/>
          </a:prstGeom>
        </p:spPr>
        <p:txBody>
          <a:bodyPr vert="horz" lIns="91440" tIns="45720" rIns="91440" bIns="45720" rtlCol="0"/>
          <a:lstStyle>
            <a:lvl1pPr algn="r">
              <a:defRPr sz="1200"/>
            </a:lvl1pPr>
          </a:lstStyle>
          <a:p>
            <a:fld id="{F974A71C-7668-4B30-8E61-5ED8A9FADE31}" type="datetimeFigureOut">
              <a:rPr lang="el-GR" smtClean="0"/>
              <a:pPr/>
              <a:t>5/3/2016</a:t>
            </a:fld>
            <a:endParaRPr lang="el-GR"/>
          </a:p>
        </p:txBody>
      </p:sp>
      <p:sp>
        <p:nvSpPr>
          <p:cNvPr id="4" name="3 - Θέση εικόνας διαφάνειας"/>
          <p:cNvSpPr>
            <a:spLocks noGrp="1" noRot="1" noChangeAspect="1"/>
          </p:cNvSpPr>
          <p:nvPr>
            <p:ph type="sldImg" idx="2"/>
          </p:nvPr>
        </p:nvSpPr>
        <p:spPr>
          <a:xfrm>
            <a:off x="2116138" y="731838"/>
            <a:ext cx="2436812" cy="36576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66750" y="4632325"/>
            <a:ext cx="5335588" cy="4389438"/>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9264650"/>
            <a:ext cx="2889250" cy="487363"/>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778250" y="9264650"/>
            <a:ext cx="2889250" cy="487363"/>
          </a:xfrm>
          <a:prstGeom prst="rect">
            <a:avLst/>
          </a:prstGeom>
        </p:spPr>
        <p:txBody>
          <a:bodyPr vert="horz" lIns="91440" tIns="45720" rIns="91440" bIns="45720" rtlCol="0" anchor="b"/>
          <a:lstStyle>
            <a:lvl1pPr algn="r">
              <a:defRPr sz="1200"/>
            </a:lvl1pPr>
          </a:lstStyle>
          <a:p>
            <a:fld id="{B80878CB-AD1E-4C81-A0D8-2DD2A5950B00}" type="slidenum">
              <a:rPr lang="el-GR" smtClean="0"/>
              <a:pPr/>
              <a:t>‹#›</a:t>
            </a:fld>
            <a:endParaRPr lang="el-GR"/>
          </a:p>
        </p:txBody>
      </p:sp>
    </p:spTree>
    <p:extLst>
      <p:ext uri="{BB962C8B-B14F-4D97-AF65-F5344CB8AC3E}">
        <p14:creationId xmlns:p14="http://schemas.microsoft.com/office/powerpoint/2010/main" val="2307581151"/>
      </p:ext>
    </p:extLst>
  </p:cSld>
  <p:clrMap bg1="lt1" tx1="dk1" bg2="lt2" tx2="dk2" accent1="accent1" accent2="accent2" accent3="accent3" accent4="accent4" accent5="accent5" accent6="accent6" hlink="hlink" folHlink="folHlink"/>
  <p:notesStyle>
    <a:lvl1pPr marL="0" algn="l" defTabSz="830957" rtl="0" eaLnBrk="1" latinLnBrk="0" hangingPunct="1">
      <a:defRPr sz="1200" kern="1200">
        <a:solidFill>
          <a:schemeClr val="tx1"/>
        </a:solidFill>
        <a:latin typeface="+mn-lt"/>
        <a:ea typeface="+mn-ea"/>
        <a:cs typeface="+mn-cs"/>
      </a:defRPr>
    </a:lvl1pPr>
    <a:lvl2pPr marL="415479" algn="l" defTabSz="830957" rtl="0" eaLnBrk="1" latinLnBrk="0" hangingPunct="1">
      <a:defRPr sz="1200" kern="1200">
        <a:solidFill>
          <a:schemeClr val="tx1"/>
        </a:solidFill>
        <a:latin typeface="+mn-lt"/>
        <a:ea typeface="+mn-ea"/>
        <a:cs typeface="+mn-cs"/>
      </a:defRPr>
    </a:lvl2pPr>
    <a:lvl3pPr marL="830957" algn="l" defTabSz="830957" rtl="0" eaLnBrk="1" latinLnBrk="0" hangingPunct="1">
      <a:defRPr sz="1200" kern="1200">
        <a:solidFill>
          <a:schemeClr val="tx1"/>
        </a:solidFill>
        <a:latin typeface="+mn-lt"/>
        <a:ea typeface="+mn-ea"/>
        <a:cs typeface="+mn-cs"/>
      </a:defRPr>
    </a:lvl3pPr>
    <a:lvl4pPr marL="1246436" algn="l" defTabSz="830957" rtl="0" eaLnBrk="1" latinLnBrk="0" hangingPunct="1">
      <a:defRPr sz="1200" kern="1200">
        <a:solidFill>
          <a:schemeClr val="tx1"/>
        </a:solidFill>
        <a:latin typeface="+mn-lt"/>
        <a:ea typeface="+mn-ea"/>
        <a:cs typeface="+mn-cs"/>
      </a:defRPr>
    </a:lvl4pPr>
    <a:lvl5pPr marL="1661915" algn="l" defTabSz="830957" rtl="0" eaLnBrk="1" latinLnBrk="0" hangingPunct="1">
      <a:defRPr sz="1200" kern="1200">
        <a:solidFill>
          <a:schemeClr val="tx1"/>
        </a:solidFill>
        <a:latin typeface="+mn-lt"/>
        <a:ea typeface="+mn-ea"/>
        <a:cs typeface="+mn-cs"/>
      </a:defRPr>
    </a:lvl5pPr>
    <a:lvl6pPr marL="2077392" algn="l" defTabSz="830957" rtl="0" eaLnBrk="1" latinLnBrk="0" hangingPunct="1">
      <a:defRPr sz="1200" kern="1200">
        <a:solidFill>
          <a:schemeClr val="tx1"/>
        </a:solidFill>
        <a:latin typeface="+mn-lt"/>
        <a:ea typeface="+mn-ea"/>
        <a:cs typeface="+mn-cs"/>
      </a:defRPr>
    </a:lvl6pPr>
    <a:lvl7pPr marL="2492870" algn="l" defTabSz="830957" rtl="0" eaLnBrk="1" latinLnBrk="0" hangingPunct="1">
      <a:defRPr sz="1200" kern="1200">
        <a:solidFill>
          <a:schemeClr val="tx1"/>
        </a:solidFill>
        <a:latin typeface="+mn-lt"/>
        <a:ea typeface="+mn-ea"/>
        <a:cs typeface="+mn-cs"/>
      </a:defRPr>
    </a:lvl7pPr>
    <a:lvl8pPr marL="2908349" algn="l" defTabSz="830957" rtl="0" eaLnBrk="1" latinLnBrk="0" hangingPunct="1">
      <a:defRPr sz="1200" kern="1200">
        <a:solidFill>
          <a:schemeClr val="tx1"/>
        </a:solidFill>
        <a:latin typeface="+mn-lt"/>
        <a:ea typeface="+mn-ea"/>
        <a:cs typeface="+mn-cs"/>
      </a:defRPr>
    </a:lvl8pPr>
    <a:lvl9pPr marL="3323827" algn="l" defTabSz="830957"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159557" y="13418728"/>
            <a:ext cx="24474965" cy="9259114"/>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4319113" y="24477663"/>
            <a:ext cx="20155853" cy="11038946"/>
          </a:xfrm>
        </p:spPr>
        <p:txBody>
          <a:bodyPr/>
          <a:lstStyle>
            <a:lvl1pPr marL="0" indent="0" algn="ctr">
              <a:buNone/>
              <a:defRPr>
                <a:solidFill>
                  <a:schemeClr val="tx1">
                    <a:tint val="75000"/>
                  </a:schemeClr>
                </a:solidFill>
              </a:defRPr>
            </a:lvl1pPr>
            <a:lvl2pPr marL="2056619" indent="0" algn="ctr">
              <a:buNone/>
              <a:defRPr>
                <a:solidFill>
                  <a:schemeClr val="tx1">
                    <a:tint val="75000"/>
                  </a:schemeClr>
                </a:solidFill>
              </a:defRPr>
            </a:lvl2pPr>
            <a:lvl3pPr marL="4113236" indent="0" algn="ctr">
              <a:buNone/>
              <a:defRPr>
                <a:solidFill>
                  <a:schemeClr val="tx1">
                    <a:tint val="75000"/>
                  </a:schemeClr>
                </a:solidFill>
              </a:defRPr>
            </a:lvl3pPr>
            <a:lvl4pPr marL="6169855" indent="0" algn="ctr">
              <a:buNone/>
              <a:defRPr>
                <a:solidFill>
                  <a:schemeClr val="tx1">
                    <a:tint val="75000"/>
                  </a:schemeClr>
                </a:solidFill>
              </a:defRPr>
            </a:lvl4pPr>
            <a:lvl5pPr marL="8226473" indent="0" algn="ctr">
              <a:buNone/>
              <a:defRPr>
                <a:solidFill>
                  <a:schemeClr val="tx1">
                    <a:tint val="75000"/>
                  </a:schemeClr>
                </a:solidFill>
              </a:defRPr>
            </a:lvl5pPr>
            <a:lvl6pPr marL="10283092" indent="0" algn="ctr">
              <a:buNone/>
              <a:defRPr>
                <a:solidFill>
                  <a:schemeClr val="tx1">
                    <a:tint val="75000"/>
                  </a:schemeClr>
                </a:solidFill>
              </a:defRPr>
            </a:lvl6pPr>
            <a:lvl7pPr marL="12339709" indent="0" algn="ctr">
              <a:buNone/>
              <a:defRPr>
                <a:solidFill>
                  <a:schemeClr val="tx1">
                    <a:tint val="75000"/>
                  </a:schemeClr>
                </a:solidFill>
              </a:defRPr>
            </a:lvl7pPr>
            <a:lvl8pPr marL="14396328" indent="0" algn="ctr">
              <a:buNone/>
              <a:defRPr>
                <a:solidFill>
                  <a:schemeClr val="tx1">
                    <a:tint val="75000"/>
                  </a:schemeClr>
                </a:solidFill>
              </a:defRPr>
            </a:lvl8pPr>
            <a:lvl9pPr marL="16452945"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B114A83-BA7A-48CA-A375-0CAA85B71AFD}" type="datetimeFigureOut">
              <a:rPr lang="el-GR" smtClean="0"/>
              <a:pPr/>
              <a:t>5/3/2016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453DABE-9B6C-4D8E-99AB-870B18B4C77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B114A83-BA7A-48CA-A375-0CAA85B71AFD}" type="datetimeFigureOut">
              <a:rPr lang="el-GR" smtClean="0"/>
              <a:pPr/>
              <a:t>5/3/2016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453DABE-9B6C-4D8E-99AB-870B18B4C77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15656777" y="2309784"/>
            <a:ext cx="4859002" cy="49135308"/>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1079779" y="2309784"/>
            <a:ext cx="14097102" cy="49135308"/>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B114A83-BA7A-48CA-A375-0CAA85B71AFD}" type="datetimeFigureOut">
              <a:rPr lang="el-GR" smtClean="0"/>
              <a:pPr/>
              <a:t>5/3/2016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453DABE-9B6C-4D8E-99AB-870B18B4C77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B114A83-BA7A-48CA-A375-0CAA85B71AFD}" type="datetimeFigureOut">
              <a:rPr lang="el-GR" smtClean="0"/>
              <a:pPr/>
              <a:t>5/3/2016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453DABE-9B6C-4D8E-99AB-870B18B4C77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2274535" y="27757350"/>
            <a:ext cx="24474965" cy="8579181"/>
          </a:xfrm>
        </p:spPr>
        <p:txBody>
          <a:bodyPr anchor="t"/>
          <a:lstStyle>
            <a:lvl1pPr algn="l">
              <a:defRPr sz="18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2274535" y="18308260"/>
            <a:ext cx="24474965" cy="9449094"/>
          </a:xfrm>
        </p:spPr>
        <p:txBody>
          <a:bodyPr anchor="b"/>
          <a:lstStyle>
            <a:lvl1pPr marL="0" indent="0">
              <a:buNone/>
              <a:defRPr sz="9000">
                <a:solidFill>
                  <a:schemeClr val="tx1">
                    <a:tint val="75000"/>
                  </a:schemeClr>
                </a:solidFill>
              </a:defRPr>
            </a:lvl1pPr>
            <a:lvl2pPr marL="2056619" indent="0">
              <a:buNone/>
              <a:defRPr sz="8200">
                <a:solidFill>
                  <a:schemeClr val="tx1">
                    <a:tint val="75000"/>
                  </a:schemeClr>
                </a:solidFill>
              </a:defRPr>
            </a:lvl2pPr>
            <a:lvl3pPr marL="4113236" indent="0">
              <a:buNone/>
              <a:defRPr sz="7200">
                <a:solidFill>
                  <a:schemeClr val="tx1">
                    <a:tint val="75000"/>
                  </a:schemeClr>
                </a:solidFill>
              </a:defRPr>
            </a:lvl3pPr>
            <a:lvl4pPr marL="6169855" indent="0">
              <a:buNone/>
              <a:defRPr sz="6300">
                <a:solidFill>
                  <a:schemeClr val="tx1">
                    <a:tint val="75000"/>
                  </a:schemeClr>
                </a:solidFill>
              </a:defRPr>
            </a:lvl4pPr>
            <a:lvl5pPr marL="8226473" indent="0">
              <a:buNone/>
              <a:defRPr sz="6300">
                <a:solidFill>
                  <a:schemeClr val="tx1">
                    <a:tint val="75000"/>
                  </a:schemeClr>
                </a:solidFill>
              </a:defRPr>
            </a:lvl5pPr>
            <a:lvl6pPr marL="10283092" indent="0">
              <a:buNone/>
              <a:defRPr sz="6300">
                <a:solidFill>
                  <a:schemeClr val="tx1">
                    <a:tint val="75000"/>
                  </a:schemeClr>
                </a:solidFill>
              </a:defRPr>
            </a:lvl6pPr>
            <a:lvl7pPr marL="12339709" indent="0">
              <a:buNone/>
              <a:defRPr sz="6300">
                <a:solidFill>
                  <a:schemeClr val="tx1">
                    <a:tint val="75000"/>
                  </a:schemeClr>
                </a:solidFill>
              </a:defRPr>
            </a:lvl7pPr>
            <a:lvl8pPr marL="14396328" indent="0">
              <a:buNone/>
              <a:defRPr sz="6300">
                <a:solidFill>
                  <a:schemeClr val="tx1">
                    <a:tint val="75000"/>
                  </a:schemeClr>
                </a:solidFill>
              </a:defRPr>
            </a:lvl8pPr>
            <a:lvl9pPr marL="16452945" indent="0">
              <a:buNone/>
              <a:defRPr sz="63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B114A83-BA7A-48CA-A375-0CAA85B71AFD}" type="datetimeFigureOut">
              <a:rPr lang="el-GR" smtClean="0"/>
              <a:pPr/>
              <a:t>5/3/2016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453DABE-9B6C-4D8E-99AB-870B18B4C77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1079781" y="13438718"/>
            <a:ext cx="9478050" cy="38006375"/>
          </a:xfrm>
        </p:spPr>
        <p:txBody>
          <a:bodyPr/>
          <a:lstStyle>
            <a:lvl1pPr>
              <a:defRPr sz="12700"/>
            </a:lvl1pPr>
            <a:lvl2pPr>
              <a:defRPr sz="10800"/>
            </a:lvl2pPr>
            <a:lvl3pPr>
              <a:defRPr sz="9000"/>
            </a:lvl3pPr>
            <a:lvl4pPr>
              <a:defRPr sz="8200"/>
            </a:lvl4pPr>
            <a:lvl5pPr>
              <a:defRPr sz="8200"/>
            </a:lvl5pPr>
            <a:lvl6pPr>
              <a:defRPr sz="8200"/>
            </a:lvl6pPr>
            <a:lvl7pPr>
              <a:defRPr sz="8200"/>
            </a:lvl7pPr>
            <a:lvl8pPr>
              <a:defRPr sz="8200"/>
            </a:lvl8pPr>
            <a:lvl9pPr>
              <a:defRPr sz="82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11037732" y="13438718"/>
            <a:ext cx="9478050" cy="38006375"/>
          </a:xfrm>
        </p:spPr>
        <p:txBody>
          <a:bodyPr/>
          <a:lstStyle>
            <a:lvl1pPr>
              <a:defRPr sz="12700"/>
            </a:lvl1pPr>
            <a:lvl2pPr>
              <a:defRPr sz="10800"/>
            </a:lvl2pPr>
            <a:lvl3pPr>
              <a:defRPr sz="9000"/>
            </a:lvl3pPr>
            <a:lvl4pPr>
              <a:defRPr sz="8200"/>
            </a:lvl4pPr>
            <a:lvl5pPr>
              <a:defRPr sz="8200"/>
            </a:lvl5pPr>
            <a:lvl6pPr>
              <a:defRPr sz="8200"/>
            </a:lvl6pPr>
            <a:lvl7pPr>
              <a:defRPr sz="8200"/>
            </a:lvl7pPr>
            <a:lvl8pPr>
              <a:defRPr sz="8200"/>
            </a:lvl8pPr>
            <a:lvl9pPr>
              <a:defRPr sz="82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B114A83-BA7A-48CA-A375-0CAA85B71AFD}" type="datetimeFigureOut">
              <a:rPr lang="el-GR" smtClean="0"/>
              <a:pPr/>
              <a:t>5/3/2016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453DABE-9B6C-4D8E-99AB-870B18B4C77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1439705" y="1729837"/>
            <a:ext cx="25914668" cy="7199313"/>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1439706" y="9669078"/>
            <a:ext cx="12722383" cy="4029613"/>
          </a:xfrm>
        </p:spPr>
        <p:txBody>
          <a:bodyPr anchor="b"/>
          <a:lstStyle>
            <a:lvl1pPr marL="0" indent="0">
              <a:buNone/>
              <a:defRPr sz="10800" b="1"/>
            </a:lvl1pPr>
            <a:lvl2pPr marL="2056619" indent="0">
              <a:buNone/>
              <a:defRPr sz="9000" b="1"/>
            </a:lvl2pPr>
            <a:lvl3pPr marL="4113236" indent="0">
              <a:buNone/>
              <a:defRPr sz="8200" b="1"/>
            </a:lvl3pPr>
            <a:lvl4pPr marL="6169855" indent="0">
              <a:buNone/>
              <a:defRPr sz="7200" b="1"/>
            </a:lvl4pPr>
            <a:lvl5pPr marL="8226473" indent="0">
              <a:buNone/>
              <a:defRPr sz="7200" b="1"/>
            </a:lvl5pPr>
            <a:lvl6pPr marL="10283092" indent="0">
              <a:buNone/>
              <a:defRPr sz="7200" b="1"/>
            </a:lvl6pPr>
            <a:lvl7pPr marL="12339709" indent="0">
              <a:buNone/>
              <a:defRPr sz="7200" b="1"/>
            </a:lvl7pPr>
            <a:lvl8pPr marL="14396328" indent="0">
              <a:buNone/>
              <a:defRPr sz="7200" b="1"/>
            </a:lvl8pPr>
            <a:lvl9pPr marL="16452945" indent="0">
              <a:buNone/>
              <a:defRPr sz="72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1439706" y="13698692"/>
            <a:ext cx="12722383" cy="24887626"/>
          </a:xfrm>
        </p:spPr>
        <p:txBody>
          <a:bodyPr/>
          <a:lstStyle>
            <a:lvl1pPr>
              <a:defRPr sz="10800"/>
            </a:lvl1pPr>
            <a:lvl2pPr>
              <a:defRPr sz="9000"/>
            </a:lvl2pPr>
            <a:lvl3pPr>
              <a:defRPr sz="8200"/>
            </a:lvl3pPr>
            <a:lvl4pPr>
              <a:defRPr sz="7200"/>
            </a:lvl4pPr>
            <a:lvl5pPr>
              <a:defRPr sz="7200"/>
            </a:lvl5pPr>
            <a:lvl6pPr>
              <a:defRPr sz="7200"/>
            </a:lvl6pPr>
            <a:lvl7pPr>
              <a:defRPr sz="7200"/>
            </a:lvl7pPr>
            <a:lvl8pPr>
              <a:defRPr sz="7200"/>
            </a:lvl8pPr>
            <a:lvl9pPr>
              <a:defRPr sz="72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14626994" y="9669078"/>
            <a:ext cx="12727380" cy="4029613"/>
          </a:xfrm>
        </p:spPr>
        <p:txBody>
          <a:bodyPr anchor="b"/>
          <a:lstStyle>
            <a:lvl1pPr marL="0" indent="0">
              <a:buNone/>
              <a:defRPr sz="10800" b="1"/>
            </a:lvl1pPr>
            <a:lvl2pPr marL="2056619" indent="0">
              <a:buNone/>
              <a:defRPr sz="9000" b="1"/>
            </a:lvl2pPr>
            <a:lvl3pPr marL="4113236" indent="0">
              <a:buNone/>
              <a:defRPr sz="8200" b="1"/>
            </a:lvl3pPr>
            <a:lvl4pPr marL="6169855" indent="0">
              <a:buNone/>
              <a:defRPr sz="7200" b="1"/>
            </a:lvl4pPr>
            <a:lvl5pPr marL="8226473" indent="0">
              <a:buNone/>
              <a:defRPr sz="7200" b="1"/>
            </a:lvl5pPr>
            <a:lvl6pPr marL="10283092" indent="0">
              <a:buNone/>
              <a:defRPr sz="7200" b="1"/>
            </a:lvl6pPr>
            <a:lvl7pPr marL="12339709" indent="0">
              <a:buNone/>
              <a:defRPr sz="7200" b="1"/>
            </a:lvl7pPr>
            <a:lvl8pPr marL="14396328" indent="0">
              <a:buNone/>
              <a:defRPr sz="7200" b="1"/>
            </a:lvl8pPr>
            <a:lvl9pPr marL="16452945" indent="0">
              <a:buNone/>
              <a:defRPr sz="72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14626994" y="13698692"/>
            <a:ext cx="12727380" cy="24887626"/>
          </a:xfrm>
        </p:spPr>
        <p:txBody>
          <a:bodyPr/>
          <a:lstStyle>
            <a:lvl1pPr>
              <a:defRPr sz="10800"/>
            </a:lvl1pPr>
            <a:lvl2pPr>
              <a:defRPr sz="9000"/>
            </a:lvl2pPr>
            <a:lvl3pPr>
              <a:defRPr sz="8200"/>
            </a:lvl3pPr>
            <a:lvl4pPr>
              <a:defRPr sz="7200"/>
            </a:lvl4pPr>
            <a:lvl5pPr>
              <a:defRPr sz="7200"/>
            </a:lvl5pPr>
            <a:lvl6pPr>
              <a:defRPr sz="7200"/>
            </a:lvl6pPr>
            <a:lvl7pPr>
              <a:defRPr sz="7200"/>
            </a:lvl7pPr>
            <a:lvl8pPr>
              <a:defRPr sz="7200"/>
            </a:lvl8pPr>
            <a:lvl9pPr>
              <a:defRPr sz="72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B114A83-BA7A-48CA-A375-0CAA85B71AFD}" type="datetimeFigureOut">
              <a:rPr lang="el-GR" smtClean="0"/>
              <a:pPr/>
              <a:t>5/3/2016</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1453DABE-9B6C-4D8E-99AB-870B18B4C77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B114A83-BA7A-48CA-A375-0CAA85B71AFD}" type="datetimeFigureOut">
              <a:rPr lang="el-GR" smtClean="0"/>
              <a:pPr/>
              <a:t>5/3/2016</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1453DABE-9B6C-4D8E-99AB-870B18B4C77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B114A83-BA7A-48CA-A375-0CAA85B71AFD}" type="datetimeFigureOut">
              <a:rPr lang="el-GR" smtClean="0"/>
              <a:pPr/>
              <a:t>5/3/2016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1453DABE-9B6C-4D8E-99AB-870B18B4C77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439707" y="1719838"/>
            <a:ext cx="9473054" cy="7319301"/>
          </a:xfrm>
        </p:spPr>
        <p:txBody>
          <a:bodyPr anchor="b"/>
          <a:lstStyle>
            <a:lvl1pPr algn="l">
              <a:defRPr sz="9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11257683" y="1719840"/>
            <a:ext cx="16096690" cy="36866484"/>
          </a:xfrm>
        </p:spPr>
        <p:txBody>
          <a:bodyPr/>
          <a:lstStyle>
            <a:lvl1pPr>
              <a:defRPr sz="14300"/>
            </a:lvl1pPr>
            <a:lvl2pPr>
              <a:defRPr sz="12700"/>
            </a:lvl2pPr>
            <a:lvl3pPr>
              <a:defRPr sz="10800"/>
            </a:lvl3pPr>
            <a:lvl4pPr>
              <a:defRPr sz="9000"/>
            </a:lvl4pPr>
            <a:lvl5pPr>
              <a:defRPr sz="9000"/>
            </a:lvl5pPr>
            <a:lvl6pPr>
              <a:defRPr sz="9000"/>
            </a:lvl6pPr>
            <a:lvl7pPr>
              <a:defRPr sz="9000"/>
            </a:lvl7pPr>
            <a:lvl8pPr>
              <a:defRPr sz="9000"/>
            </a:lvl8pPr>
            <a:lvl9pPr>
              <a:defRPr sz="9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1439707" y="9039142"/>
            <a:ext cx="9473054" cy="29547182"/>
          </a:xfrm>
        </p:spPr>
        <p:txBody>
          <a:bodyPr/>
          <a:lstStyle>
            <a:lvl1pPr marL="0" indent="0">
              <a:buNone/>
              <a:defRPr sz="6300"/>
            </a:lvl1pPr>
            <a:lvl2pPr marL="2056619" indent="0">
              <a:buNone/>
              <a:defRPr sz="5300"/>
            </a:lvl2pPr>
            <a:lvl3pPr marL="4113236" indent="0">
              <a:buNone/>
              <a:defRPr sz="4500"/>
            </a:lvl3pPr>
            <a:lvl4pPr marL="6169855" indent="0">
              <a:buNone/>
              <a:defRPr sz="4200"/>
            </a:lvl4pPr>
            <a:lvl5pPr marL="8226473" indent="0">
              <a:buNone/>
              <a:defRPr sz="4200"/>
            </a:lvl5pPr>
            <a:lvl6pPr marL="10283092" indent="0">
              <a:buNone/>
              <a:defRPr sz="4200"/>
            </a:lvl6pPr>
            <a:lvl7pPr marL="12339709" indent="0">
              <a:buNone/>
              <a:defRPr sz="4200"/>
            </a:lvl7pPr>
            <a:lvl8pPr marL="14396328" indent="0">
              <a:buNone/>
              <a:defRPr sz="4200"/>
            </a:lvl8pPr>
            <a:lvl9pPr marL="16452945" indent="0">
              <a:buNone/>
              <a:defRPr sz="42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B114A83-BA7A-48CA-A375-0CAA85B71AFD}" type="datetimeFigureOut">
              <a:rPr lang="el-GR" smtClean="0"/>
              <a:pPr/>
              <a:t>5/3/2016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453DABE-9B6C-4D8E-99AB-870B18B4C77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643840" y="30237117"/>
            <a:ext cx="17276445" cy="3569664"/>
          </a:xfrm>
        </p:spPr>
        <p:txBody>
          <a:bodyPr anchor="b"/>
          <a:lstStyle>
            <a:lvl1pPr algn="l">
              <a:defRPr sz="9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5643840" y="3859629"/>
            <a:ext cx="17276445" cy="25917525"/>
          </a:xfrm>
        </p:spPr>
        <p:txBody>
          <a:bodyPr/>
          <a:lstStyle>
            <a:lvl1pPr marL="0" indent="0">
              <a:buNone/>
              <a:defRPr sz="14300"/>
            </a:lvl1pPr>
            <a:lvl2pPr marL="2056619" indent="0">
              <a:buNone/>
              <a:defRPr sz="12700"/>
            </a:lvl2pPr>
            <a:lvl3pPr marL="4113236" indent="0">
              <a:buNone/>
              <a:defRPr sz="10800"/>
            </a:lvl3pPr>
            <a:lvl4pPr marL="6169855" indent="0">
              <a:buNone/>
              <a:defRPr sz="9000"/>
            </a:lvl4pPr>
            <a:lvl5pPr marL="8226473" indent="0">
              <a:buNone/>
              <a:defRPr sz="9000"/>
            </a:lvl5pPr>
            <a:lvl6pPr marL="10283092" indent="0">
              <a:buNone/>
              <a:defRPr sz="9000"/>
            </a:lvl6pPr>
            <a:lvl7pPr marL="12339709" indent="0">
              <a:buNone/>
              <a:defRPr sz="9000"/>
            </a:lvl7pPr>
            <a:lvl8pPr marL="14396328" indent="0">
              <a:buNone/>
              <a:defRPr sz="9000"/>
            </a:lvl8pPr>
            <a:lvl9pPr marL="16452945" indent="0">
              <a:buNone/>
              <a:defRPr sz="9000"/>
            </a:lvl9pPr>
          </a:lstStyle>
          <a:p>
            <a:endParaRPr lang="el-GR"/>
          </a:p>
        </p:txBody>
      </p:sp>
      <p:sp>
        <p:nvSpPr>
          <p:cNvPr id="4" name="3 - Θέση κειμένου"/>
          <p:cNvSpPr>
            <a:spLocks noGrp="1"/>
          </p:cNvSpPr>
          <p:nvPr>
            <p:ph type="body" sz="half" idx="2"/>
          </p:nvPr>
        </p:nvSpPr>
        <p:spPr>
          <a:xfrm>
            <a:off x="5643840" y="33806781"/>
            <a:ext cx="17276445" cy="5069511"/>
          </a:xfrm>
        </p:spPr>
        <p:txBody>
          <a:bodyPr/>
          <a:lstStyle>
            <a:lvl1pPr marL="0" indent="0">
              <a:buNone/>
              <a:defRPr sz="6300"/>
            </a:lvl1pPr>
            <a:lvl2pPr marL="2056619" indent="0">
              <a:buNone/>
              <a:defRPr sz="5300"/>
            </a:lvl2pPr>
            <a:lvl3pPr marL="4113236" indent="0">
              <a:buNone/>
              <a:defRPr sz="4500"/>
            </a:lvl3pPr>
            <a:lvl4pPr marL="6169855" indent="0">
              <a:buNone/>
              <a:defRPr sz="4200"/>
            </a:lvl4pPr>
            <a:lvl5pPr marL="8226473" indent="0">
              <a:buNone/>
              <a:defRPr sz="4200"/>
            </a:lvl5pPr>
            <a:lvl6pPr marL="10283092" indent="0">
              <a:buNone/>
              <a:defRPr sz="4200"/>
            </a:lvl6pPr>
            <a:lvl7pPr marL="12339709" indent="0">
              <a:buNone/>
              <a:defRPr sz="4200"/>
            </a:lvl7pPr>
            <a:lvl8pPr marL="14396328" indent="0">
              <a:buNone/>
              <a:defRPr sz="4200"/>
            </a:lvl8pPr>
            <a:lvl9pPr marL="16452945" indent="0">
              <a:buNone/>
              <a:defRPr sz="42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B114A83-BA7A-48CA-A375-0CAA85B71AFD}" type="datetimeFigureOut">
              <a:rPr lang="el-GR" smtClean="0"/>
              <a:pPr/>
              <a:t>5/3/2016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453DABE-9B6C-4D8E-99AB-870B18B4C77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1439705" y="1729837"/>
            <a:ext cx="25914668" cy="7199313"/>
          </a:xfrm>
          <a:prstGeom prst="rect">
            <a:avLst/>
          </a:prstGeom>
        </p:spPr>
        <p:txBody>
          <a:bodyPr vert="horz" lIns="411323" tIns="205662" rIns="411323" bIns="205662"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1439705" y="10079045"/>
            <a:ext cx="25914668" cy="28507279"/>
          </a:xfrm>
          <a:prstGeom prst="rect">
            <a:avLst/>
          </a:prstGeom>
        </p:spPr>
        <p:txBody>
          <a:bodyPr vert="horz" lIns="411323" tIns="205662" rIns="411323" bIns="205662"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1439704" y="40036181"/>
            <a:ext cx="6718618" cy="2299780"/>
          </a:xfrm>
          <a:prstGeom prst="rect">
            <a:avLst/>
          </a:prstGeom>
        </p:spPr>
        <p:txBody>
          <a:bodyPr vert="horz" lIns="411323" tIns="205662" rIns="411323" bIns="205662" rtlCol="0" anchor="ctr"/>
          <a:lstStyle>
            <a:lvl1pPr algn="l">
              <a:defRPr sz="5300">
                <a:solidFill>
                  <a:schemeClr val="tx1">
                    <a:tint val="75000"/>
                  </a:schemeClr>
                </a:solidFill>
              </a:defRPr>
            </a:lvl1pPr>
          </a:lstStyle>
          <a:p>
            <a:fld id="{2B114A83-BA7A-48CA-A375-0CAA85B71AFD}" type="datetimeFigureOut">
              <a:rPr lang="el-GR" smtClean="0"/>
              <a:pPr/>
              <a:t>5/3/2016</a:t>
            </a:fld>
            <a:endParaRPr lang="el-GR"/>
          </a:p>
        </p:txBody>
      </p:sp>
      <p:sp>
        <p:nvSpPr>
          <p:cNvPr id="5" name="4 - Θέση υποσέλιδου"/>
          <p:cNvSpPr>
            <a:spLocks noGrp="1"/>
          </p:cNvSpPr>
          <p:nvPr>
            <p:ph type="ftr" sz="quarter" idx="3"/>
          </p:nvPr>
        </p:nvSpPr>
        <p:spPr>
          <a:xfrm>
            <a:off x="9837977" y="40036181"/>
            <a:ext cx="9118125" cy="2299780"/>
          </a:xfrm>
          <a:prstGeom prst="rect">
            <a:avLst/>
          </a:prstGeom>
        </p:spPr>
        <p:txBody>
          <a:bodyPr vert="horz" lIns="411323" tIns="205662" rIns="411323" bIns="205662" rtlCol="0" anchor="ctr"/>
          <a:lstStyle>
            <a:lvl1pPr algn="ctr">
              <a:defRPr sz="53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20635755" y="40036181"/>
            <a:ext cx="6718618" cy="2299780"/>
          </a:xfrm>
          <a:prstGeom prst="rect">
            <a:avLst/>
          </a:prstGeom>
        </p:spPr>
        <p:txBody>
          <a:bodyPr vert="horz" lIns="411323" tIns="205662" rIns="411323" bIns="205662" rtlCol="0" anchor="ctr"/>
          <a:lstStyle>
            <a:lvl1pPr algn="r">
              <a:defRPr sz="5300">
                <a:solidFill>
                  <a:schemeClr val="tx1">
                    <a:tint val="75000"/>
                  </a:schemeClr>
                </a:solidFill>
              </a:defRPr>
            </a:lvl1pPr>
          </a:lstStyle>
          <a:p>
            <a:fld id="{1453DABE-9B6C-4D8E-99AB-870B18B4C77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13236" rtl="0" eaLnBrk="1" latinLnBrk="0" hangingPunct="1">
        <a:spcBef>
          <a:spcPct val="0"/>
        </a:spcBef>
        <a:buNone/>
        <a:defRPr sz="19800" kern="1200">
          <a:solidFill>
            <a:schemeClr val="tx1"/>
          </a:solidFill>
          <a:latin typeface="+mj-lt"/>
          <a:ea typeface="+mj-ea"/>
          <a:cs typeface="+mj-cs"/>
        </a:defRPr>
      </a:lvl1pPr>
    </p:titleStyle>
    <p:bodyStyle>
      <a:lvl1pPr marL="1542463" indent="-1542463" algn="l" defTabSz="4113236" rtl="0" eaLnBrk="1" latinLnBrk="0" hangingPunct="1">
        <a:spcBef>
          <a:spcPct val="20000"/>
        </a:spcBef>
        <a:buFont typeface="Arial" pitchFamily="34" charset="0"/>
        <a:buChar char="•"/>
        <a:defRPr sz="14300" kern="1200">
          <a:solidFill>
            <a:schemeClr val="tx1"/>
          </a:solidFill>
          <a:latin typeface="+mn-lt"/>
          <a:ea typeface="+mn-ea"/>
          <a:cs typeface="+mn-cs"/>
        </a:defRPr>
      </a:lvl1pPr>
      <a:lvl2pPr marL="3342006" indent="-1285387" algn="l" defTabSz="4113236" rtl="0" eaLnBrk="1" latinLnBrk="0" hangingPunct="1">
        <a:spcBef>
          <a:spcPct val="20000"/>
        </a:spcBef>
        <a:buFont typeface="Arial" pitchFamily="34" charset="0"/>
        <a:buChar char="–"/>
        <a:defRPr sz="12700" kern="1200">
          <a:solidFill>
            <a:schemeClr val="tx1"/>
          </a:solidFill>
          <a:latin typeface="+mn-lt"/>
          <a:ea typeface="+mn-ea"/>
          <a:cs typeface="+mn-cs"/>
        </a:defRPr>
      </a:lvl2pPr>
      <a:lvl3pPr marL="5141545" indent="-1028309" algn="l" defTabSz="4113236" rtl="0" eaLnBrk="1" latinLnBrk="0" hangingPunct="1">
        <a:spcBef>
          <a:spcPct val="20000"/>
        </a:spcBef>
        <a:buFont typeface="Arial" pitchFamily="34" charset="0"/>
        <a:buChar char="•"/>
        <a:defRPr sz="10800" kern="1200">
          <a:solidFill>
            <a:schemeClr val="tx1"/>
          </a:solidFill>
          <a:latin typeface="+mn-lt"/>
          <a:ea typeface="+mn-ea"/>
          <a:cs typeface="+mn-cs"/>
        </a:defRPr>
      </a:lvl3pPr>
      <a:lvl4pPr marL="7198164" indent="-1028309" algn="l" defTabSz="4113236" rtl="0" eaLnBrk="1" latinLnBrk="0" hangingPunct="1">
        <a:spcBef>
          <a:spcPct val="20000"/>
        </a:spcBef>
        <a:buFont typeface="Arial" pitchFamily="34" charset="0"/>
        <a:buChar char="–"/>
        <a:defRPr sz="9000" kern="1200">
          <a:solidFill>
            <a:schemeClr val="tx1"/>
          </a:solidFill>
          <a:latin typeface="+mn-lt"/>
          <a:ea typeface="+mn-ea"/>
          <a:cs typeface="+mn-cs"/>
        </a:defRPr>
      </a:lvl4pPr>
      <a:lvl5pPr marL="9254783" indent="-1028309" algn="l" defTabSz="4113236" rtl="0" eaLnBrk="1" latinLnBrk="0" hangingPunct="1">
        <a:spcBef>
          <a:spcPct val="20000"/>
        </a:spcBef>
        <a:buFont typeface="Arial" pitchFamily="34" charset="0"/>
        <a:buChar char="»"/>
        <a:defRPr sz="9000" kern="1200">
          <a:solidFill>
            <a:schemeClr val="tx1"/>
          </a:solidFill>
          <a:latin typeface="+mn-lt"/>
          <a:ea typeface="+mn-ea"/>
          <a:cs typeface="+mn-cs"/>
        </a:defRPr>
      </a:lvl5pPr>
      <a:lvl6pPr marL="11311400" indent="-1028309" algn="l" defTabSz="4113236" rtl="0" eaLnBrk="1" latinLnBrk="0" hangingPunct="1">
        <a:spcBef>
          <a:spcPct val="20000"/>
        </a:spcBef>
        <a:buFont typeface="Arial" pitchFamily="34" charset="0"/>
        <a:buChar char="•"/>
        <a:defRPr sz="9000" kern="1200">
          <a:solidFill>
            <a:schemeClr val="tx1"/>
          </a:solidFill>
          <a:latin typeface="+mn-lt"/>
          <a:ea typeface="+mn-ea"/>
          <a:cs typeface="+mn-cs"/>
        </a:defRPr>
      </a:lvl6pPr>
      <a:lvl7pPr marL="13368019" indent="-1028309" algn="l" defTabSz="4113236" rtl="0" eaLnBrk="1" latinLnBrk="0" hangingPunct="1">
        <a:spcBef>
          <a:spcPct val="20000"/>
        </a:spcBef>
        <a:buFont typeface="Arial" pitchFamily="34" charset="0"/>
        <a:buChar char="•"/>
        <a:defRPr sz="9000" kern="1200">
          <a:solidFill>
            <a:schemeClr val="tx1"/>
          </a:solidFill>
          <a:latin typeface="+mn-lt"/>
          <a:ea typeface="+mn-ea"/>
          <a:cs typeface="+mn-cs"/>
        </a:defRPr>
      </a:lvl7pPr>
      <a:lvl8pPr marL="15424637" indent="-1028309" algn="l" defTabSz="4113236" rtl="0" eaLnBrk="1" latinLnBrk="0" hangingPunct="1">
        <a:spcBef>
          <a:spcPct val="20000"/>
        </a:spcBef>
        <a:buFont typeface="Arial" pitchFamily="34" charset="0"/>
        <a:buChar char="•"/>
        <a:defRPr sz="9000" kern="1200">
          <a:solidFill>
            <a:schemeClr val="tx1"/>
          </a:solidFill>
          <a:latin typeface="+mn-lt"/>
          <a:ea typeface="+mn-ea"/>
          <a:cs typeface="+mn-cs"/>
        </a:defRPr>
      </a:lvl8pPr>
      <a:lvl9pPr marL="17481256" indent="-1028309" algn="l" defTabSz="4113236" rtl="0" eaLnBrk="1" latinLnBrk="0" hangingPunct="1">
        <a:spcBef>
          <a:spcPct val="20000"/>
        </a:spcBef>
        <a:buFont typeface="Arial" pitchFamily="34" charset="0"/>
        <a:buChar char="•"/>
        <a:defRPr sz="9000" kern="1200">
          <a:solidFill>
            <a:schemeClr val="tx1"/>
          </a:solidFill>
          <a:latin typeface="+mn-lt"/>
          <a:ea typeface="+mn-ea"/>
          <a:cs typeface="+mn-cs"/>
        </a:defRPr>
      </a:lvl9pPr>
    </p:bodyStyle>
    <p:otherStyle>
      <a:defPPr>
        <a:defRPr lang="el-GR"/>
      </a:defPPr>
      <a:lvl1pPr marL="0" algn="l" defTabSz="4113236" rtl="0" eaLnBrk="1" latinLnBrk="0" hangingPunct="1">
        <a:defRPr sz="8200" kern="1200">
          <a:solidFill>
            <a:schemeClr val="tx1"/>
          </a:solidFill>
          <a:latin typeface="+mn-lt"/>
          <a:ea typeface="+mn-ea"/>
          <a:cs typeface="+mn-cs"/>
        </a:defRPr>
      </a:lvl1pPr>
      <a:lvl2pPr marL="2056619" algn="l" defTabSz="4113236" rtl="0" eaLnBrk="1" latinLnBrk="0" hangingPunct="1">
        <a:defRPr sz="8200" kern="1200">
          <a:solidFill>
            <a:schemeClr val="tx1"/>
          </a:solidFill>
          <a:latin typeface="+mn-lt"/>
          <a:ea typeface="+mn-ea"/>
          <a:cs typeface="+mn-cs"/>
        </a:defRPr>
      </a:lvl2pPr>
      <a:lvl3pPr marL="4113236" algn="l" defTabSz="4113236" rtl="0" eaLnBrk="1" latinLnBrk="0" hangingPunct="1">
        <a:defRPr sz="8200" kern="1200">
          <a:solidFill>
            <a:schemeClr val="tx1"/>
          </a:solidFill>
          <a:latin typeface="+mn-lt"/>
          <a:ea typeface="+mn-ea"/>
          <a:cs typeface="+mn-cs"/>
        </a:defRPr>
      </a:lvl3pPr>
      <a:lvl4pPr marL="6169855" algn="l" defTabSz="4113236" rtl="0" eaLnBrk="1" latinLnBrk="0" hangingPunct="1">
        <a:defRPr sz="8200" kern="1200">
          <a:solidFill>
            <a:schemeClr val="tx1"/>
          </a:solidFill>
          <a:latin typeface="+mn-lt"/>
          <a:ea typeface="+mn-ea"/>
          <a:cs typeface="+mn-cs"/>
        </a:defRPr>
      </a:lvl4pPr>
      <a:lvl5pPr marL="8226473" algn="l" defTabSz="4113236" rtl="0" eaLnBrk="1" latinLnBrk="0" hangingPunct="1">
        <a:defRPr sz="8200" kern="1200">
          <a:solidFill>
            <a:schemeClr val="tx1"/>
          </a:solidFill>
          <a:latin typeface="+mn-lt"/>
          <a:ea typeface="+mn-ea"/>
          <a:cs typeface="+mn-cs"/>
        </a:defRPr>
      </a:lvl5pPr>
      <a:lvl6pPr marL="10283092" algn="l" defTabSz="4113236" rtl="0" eaLnBrk="1" latinLnBrk="0" hangingPunct="1">
        <a:defRPr sz="8200" kern="1200">
          <a:solidFill>
            <a:schemeClr val="tx1"/>
          </a:solidFill>
          <a:latin typeface="+mn-lt"/>
          <a:ea typeface="+mn-ea"/>
          <a:cs typeface="+mn-cs"/>
        </a:defRPr>
      </a:lvl6pPr>
      <a:lvl7pPr marL="12339709" algn="l" defTabSz="4113236" rtl="0" eaLnBrk="1" latinLnBrk="0" hangingPunct="1">
        <a:defRPr sz="8200" kern="1200">
          <a:solidFill>
            <a:schemeClr val="tx1"/>
          </a:solidFill>
          <a:latin typeface="+mn-lt"/>
          <a:ea typeface="+mn-ea"/>
          <a:cs typeface="+mn-cs"/>
        </a:defRPr>
      </a:lvl7pPr>
      <a:lvl8pPr marL="14396328" algn="l" defTabSz="4113236" rtl="0" eaLnBrk="1" latinLnBrk="0" hangingPunct="1">
        <a:defRPr sz="8200" kern="1200">
          <a:solidFill>
            <a:schemeClr val="tx1"/>
          </a:solidFill>
          <a:latin typeface="+mn-lt"/>
          <a:ea typeface="+mn-ea"/>
          <a:cs typeface="+mn-cs"/>
        </a:defRPr>
      </a:lvl8pPr>
      <a:lvl9pPr marL="16452945" algn="l" defTabSz="4113236"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em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a:blip r:embed="rId2"/>
          <a:stretch>
            <a:fillRect/>
          </a:stretch>
        </p:blipFill>
        <p:spPr>
          <a:xfrm>
            <a:off x="10318919" y="20301091"/>
            <a:ext cx="8386587" cy="64531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3"/>
          <a:stretch>
            <a:fillRect/>
          </a:stretch>
        </p:blipFill>
        <p:spPr>
          <a:xfrm>
            <a:off x="19351183" y="12885371"/>
            <a:ext cx="8846291" cy="66733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p:cNvPicPr>
            <a:picLocks noChangeAspect="1"/>
          </p:cNvPicPr>
          <p:nvPr/>
        </p:nvPicPr>
        <p:blipFill>
          <a:blip r:embed="rId4"/>
          <a:stretch>
            <a:fillRect/>
          </a:stretch>
        </p:blipFill>
        <p:spPr>
          <a:xfrm>
            <a:off x="1031598" y="12758089"/>
            <a:ext cx="8736291" cy="66170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p:cNvPicPr>
            <a:picLocks noChangeAspect="1"/>
          </p:cNvPicPr>
          <p:nvPr/>
        </p:nvPicPr>
        <p:blipFill>
          <a:blip r:embed="rId5"/>
          <a:stretch>
            <a:fillRect/>
          </a:stretch>
        </p:blipFill>
        <p:spPr>
          <a:xfrm>
            <a:off x="10485571" y="12811243"/>
            <a:ext cx="8064412" cy="66588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6" name="Picture 25"/>
          <p:cNvPicPr>
            <a:picLocks noChangeAspect="1"/>
          </p:cNvPicPr>
          <p:nvPr/>
        </p:nvPicPr>
        <p:blipFill>
          <a:blip r:embed="rId6"/>
          <a:stretch>
            <a:fillRect/>
          </a:stretch>
        </p:blipFill>
        <p:spPr>
          <a:xfrm>
            <a:off x="534900" y="28311238"/>
            <a:ext cx="9026546" cy="64944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 name="Picture 21"/>
          <p:cNvPicPr>
            <a:picLocks noChangeAspect="1"/>
          </p:cNvPicPr>
          <p:nvPr/>
        </p:nvPicPr>
        <p:blipFill>
          <a:blip r:embed="rId7"/>
          <a:stretch>
            <a:fillRect/>
          </a:stretch>
        </p:blipFill>
        <p:spPr>
          <a:xfrm>
            <a:off x="19462524" y="28220621"/>
            <a:ext cx="8623611" cy="676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Picture 1"/>
          <p:cNvPicPr>
            <a:picLocks noChangeAspect="1"/>
          </p:cNvPicPr>
          <p:nvPr/>
        </p:nvPicPr>
        <p:blipFill>
          <a:blip r:embed="rId8"/>
          <a:stretch>
            <a:fillRect/>
          </a:stretch>
        </p:blipFill>
        <p:spPr>
          <a:xfrm>
            <a:off x="10345740" y="28253075"/>
            <a:ext cx="8907220" cy="673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8" name="Picture 27"/>
          <p:cNvPicPr>
            <a:picLocks noChangeAspect="1"/>
          </p:cNvPicPr>
          <p:nvPr/>
        </p:nvPicPr>
        <p:blipFill>
          <a:blip r:embed="rId9"/>
          <a:stretch>
            <a:fillRect/>
          </a:stretch>
        </p:blipFill>
        <p:spPr>
          <a:xfrm>
            <a:off x="19462524" y="20452830"/>
            <a:ext cx="8553845" cy="64617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 name="Picture 23"/>
          <p:cNvPicPr>
            <a:picLocks noChangeAspect="1"/>
          </p:cNvPicPr>
          <p:nvPr/>
        </p:nvPicPr>
        <p:blipFill>
          <a:blip r:embed="rId10"/>
          <a:stretch>
            <a:fillRect/>
          </a:stretch>
        </p:blipFill>
        <p:spPr>
          <a:xfrm>
            <a:off x="680492" y="20316195"/>
            <a:ext cx="8373928" cy="63760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9" name="38 - Ορθογώνιο"/>
          <p:cNvSpPr/>
          <p:nvPr/>
        </p:nvSpPr>
        <p:spPr>
          <a:xfrm>
            <a:off x="14442" y="-391553"/>
            <a:ext cx="28794075" cy="8881973"/>
          </a:xfrm>
          <a:prstGeom prst="rect">
            <a:avLst/>
          </a:prstGeom>
          <a:blipFill>
            <a:blip r:embed="rId11"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1" name="5 - TextBox"/>
          <p:cNvSpPr txBox="1"/>
          <p:nvPr/>
        </p:nvSpPr>
        <p:spPr>
          <a:xfrm>
            <a:off x="921598" y="9278796"/>
            <a:ext cx="27994334" cy="3130895"/>
          </a:xfrm>
          <a:prstGeom prst="rect">
            <a:avLst/>
          </a:prstGeom>
          <a:noFill/>
        </p:spPr>
        <p:txBody>
          <a:bodyPr wrap="square" lIns="83095" tIns="41548" rIns="83095" bIns="41548" rtlCol="0">
            <a:spAutoFit/>
          </a:bodyPr>
          <a:lstStyle/>
          <a:p>
            <a:pPr algn="just"/>
            <a:r>
              <a:rPr lang="el-GR" sz="5400" b="1" dirty="0" smtClean="0">
                <a:latin typeface="Times New Roman" pitchFamily="18" charset="0"/>
                <a:cs typeface="Times New Roman" pitchFamily="18" charset="0"/>
              </a:rPr>
              <a:t>Σκοπός</a:t>
            </a:r>
            <a:endParaRPr lang="el-GR" sz="5400" b="1" dirty="0">
              <a:latin typeface="Times New Roman" pitchFamily="18" charset="0"/>
              <a:cs typeface="Times New Roman" pitchFamily="18" charset="0"/>
            </a:endParaRPr>
          </a:p>
          <a:p>
            <a:pPr algn="just"/>
            <a:r>
              <a:rPr lang="el-GR" sz="4800" dirty="0">
                <a:latin typeface="                       Ο στόχος της μελέτης ήταν η σύγκριση των ατυχημάτων πριν και μετά την αναμόρφωση του προαυλίου χώρου. Επίσης, σκοπός της εργασίας ήταν το να κατανοήσουν οι μαθητές όλων των τάξεων πόσο σοβαρά ατυχήματα μπορεί να προκληθούν από απροσ"/>
                <a:cs typeface="Times New Roman" pitchFamily="18" charset="0"/>
              </a:rPr>
              <a:t> Ο </a:t>
            </a:r>
            <a:r>
              <a:rPr lang="el-GR" sz="4800" dirty="0" smtClean="0">
                <a:latin typeface="                       Ο στόχος της μελέτης ήταν η σύγκριση των ατυχημάτων πριν και μετά την αναμόρφωση του προαυλίου χώρου. Επίσης, σκοπός της εργασίας ήταν το να κατανοήσουν οι μαθητές όλων των τάξεων πόσο σοβαρά ατυχήματα μπορεί να προκληθούν από απροσ"/>
                <a:cs typeface="Times New Roman" pitchFamily="18" charset="0"/>
              </a:rPr>
              <a:t>στόχος της </a:t>
            </a:r>
            <a:r>
              <a:rPr lang="el-GR" sz="4800" dirty="0">
                <a:latin typeface="                       Ο στόχος της μελέτης ήταν η σύγκριση των ατυχημάτων πριν και μετά την αναμόρφωση του προαυλίου χώρου. Επίσης, σκοπός της εργασίας ήταν το να κατανοήσουν οι μαθητές όλων των τάξεων πόσο σοβαρά ατυχήματα μπορεί να προκληθούν από απροσ"/>
                <a:cs typeface="Times New Roman" pitchFamily="18" charset="0"/>
              </a:rPr>
              <a:t>μελέτης ήταν η σύγκριση των ατυχημάτων πριν και μετά την αναμόρφωση του προαυλίου χώρου. Επίσης, σκοπός της εργασίας ήταν το να κατανοήσουν οι μαθητές όλων των τάξεων πόσο σοβαρά ατυχήματα μπορεί να προκληθούν από απροσεξία, επικίνδυνα παιχνίδια κ.ά</a:t>
            </a:r>
            <a:r>
              <a:rPr lang="el-GR" sz="4800" dirty="0" smtClean="0">
                <a:latin typeface="                       Ο στόχος της μελέτης ήταν η σύγκριση των ατυχημάτων πριν και μετά την αναμόρφωση του προαυλίου χώρου. Επίσης, σκοπός της εργασίας ήταν το να κατανοήσουν οι μαθητές όλων των τάξεων πόσο σοβαρά ατυχήματα μπορεί να προκληθούν από απροσ"/>
                <a:cs typeface="Times New Roman" pitchFamily="18" charset="0"/>
              </a:rPr>
              <a:t>.</a:t>
            </a:r>
            <a:endParaRPr lang="el-GR" sz="4800" dirty="0">
              <a:latin typeface="Times New Roman" pitchFamily="18" charset="0"/>
              <a:cs typeface="Times New Roman" pitchFamily="18" charset="0"/>
            </a:endParaRPr>
          </a:p>
        </p:txBody>
      </p:sp>
      <p:sp>
        <p:nvSpPr>
          <p:cNvPr id="14" name="9 - Δεξιό βέλος"/>
          <p:cNvSpPr/>
          <p:nvPr/>
        </p:nvSpPr>
        <p:spPr>
          <a:xfrm>
            <a:off x="119893" y="10499090"/>
            <a:ext cx="518286" cy="647929"/>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83095" tIns="41548" rIns="83095" bIns="41548" rtlCol="0" anchor="ctr"/>
          <a:lstStyle/>
          <a:p>
            <a:pPr algn="ctr"/>
            <a:endParaRPr lang="el-GR"/>
          </a:p>
        </p:txBody>
      </p:sp>
      <p:sp>
        <p:nvSpPr>
          <p:cNvPr id="16" name="40 - TextBox"/>
          <p:cNvSpPr txBox="1"/>
          <p:nvPr/>
        </p:nvSpPr>
        <p:spPr>
          <a:xfrm>
            <a:off x="1568102" y="36683710"/>
            <a:ext cx="7083244" cy="956686"/>
          </a:xfrm>
          <a:prstGeom prst="rect">
            <a:avLst/>
          </a:prstGeom>
          <a:noFill/>
        </p:spPr>
        <p:txBody>
          <a:bodyPr wrap="square" lIns="83095" tIns="41548" rIns="83095" bIns="41548" rtlCol="0">
            <a:spAutoFit/>
          </a:bodyPr>
          <a:lstStyle/>
          <a:p>
            <a:r>
              <a:rPr lang="el-GR" sz="5500" b="1" dirty="0" smtClean="0">
                <a:latin typeface="Times New Roman" pitchFamily="18" charset="0"/>
                <a:cs typeface="Times New Roman" pitchFamily="18" charset="0"/>
              </a:rPr>
              <a:t>Συμπεράσματα</a:t>
            </a:r>
            <a:r>
              <a:rPr lang="en-US" sz="5500" b="1" dirty="0" smtClean="0">
                <a:latin typeface="Times New Roman" pitchFamily="18" charset="0"/>
                <a:cs typeface="Times New Roman" pitchFamily="18" charset="0"/>
              </a:rPr>
              <a:t> </a:t>
            </a:r>
            <a:endParaRPr lang="el-GR" sz="5500" b="1" dirty="0">
              <a:latin typeface="Times New Roman" pitchFamily="18" charset="0"/>
              <a:cs typeface="Times New Roman" pitchFamily="18" charset="0"/>
            </a:endParaRPr>
          </a:p>
        </p:txBody>
      </p:sp>
      <p:sp>
        <p:nvSpPr>
          <p:cNvPr id="68" name="3 - TextBox"/>
          <p:cNvSpPr txBox="1"/>
          <p:nvPr/>
        </p:nvSpPr>
        <p:spPr>
          <a:xfrm>
            <a:off x="921599" y="3005066"/>
            <a:ext cx="27181229" cy="2792341"/>
          </a:xfrm>
          <a:prstGeom prst="rect">
            <a:avLst/>
          </a:prstGeom>
          <a:noFill/>
        </p:spPr>
        <p:txBody>
          <a:bodyPr wrap="square" lIns="83095" tIns="41548" rIns="83095" bIns="41548" rtlCol="0">
            <a:spAutoFit/>
          </a:bodyPr>
          <a:lstStyle/>
          <a:p>
            <a:pPr lvl="0" algn="ctr"/>
            <a:r>
              <a:rPr lang="el-GR" sz="6000" b="1" dirty="0" smtClean="0">
                <a:latin typeface="Times New Roman" pitchFamily="18" charset="0"/>
                <a:cs typeface="Times New Roman" pitchFamily="18" charset="0"/>
              </a:rPr>
              <a:t>Μελέτη σχολικών ατυχημάτων του 73</a:t>
            </a:r>
            <a:r>
              <a:rPr lang="el-GR" sz="6000" b="1" baseline="30000" dirty="0" smtClean="0">
                <a:latin typeface="Times New Roman" pitchFamily="18" charset="0"/>
                <a:cs typeface="Times New Roman" pitchFamily="18" charset="0"/>
              </a:rPr>
              <a:t>ου</a:t>
            </a:r>
            <a:r>
              <a:rPr lang="el-GR" sz="6000" b="1" dirty="0" smtClean="0">
                <a:latin typeface="Times New Roman" pitchFamily="18" charset="0"/>
                <a:cs typeface="Times New Roman" pitchFamily="18" charset="0"/>
              </a:rPr>
              <a:t> Δημοτικού Σχολείου Αθηνών</a:t>
            </a:r>
          </a:p>
          <a:p>
            <a:pPr algn="ctr"/>
            <a:r>
              <a:rPr lang="el-GR" sz="5800" b="1" dirty="0" smtClean="0">
                <a:latin typeface="Times New Roman" pitchFamily="18" charset="0"/>
                <a:cs typeface="Times New Roman" pitchFamily="18" charset="0"/>
              </a:rPr>
              <a:t>  </a:t>
            </a:r>
          </a:p>
          <a:p>
            <a:pPr algn="ctr"/>
            <a:r>
              <a:rPr lang="el-GR" sz="5800" b="1" dirty="0" smtClean="0">
                <a:latin typeface="Times New Roman" pitchFamily="18" charset="0"/>
                <a:cs typeface="Times New Roman" pitchFamily="18" charset="0"/>
              </a:rPr>
              <a:t>      Σχ. Έτος: 2015-2016</a:t>
            </a:r>
            <a:endParaRPr lang="en-US" sz="5800" b="1" dirty="0" smtClean="0">
              <a:latin typeface="Times New Roman" pitchFamily="18" charset="0"/>
              <a:cs typeface="Times New Roman" pitchFamily="18" charset="0"/>
            </a:endParaRPr>
          </a:p>
        </p:txBody>
      </p:sp>
      <p:sp>
        <p:nvSpPr>
          <p:cNvPr id="69" name="4 - TextBox"/>
          <p:cNvSpPr txBox="1"/>
          <p:nvPr/>
        </p:nvSpPr>
        <p:spPr>
          <a:xfrm>
            <a:off x="-2824525" y="6828136"/>
            <a:ext cx="28794075" cy="976460"/>
          </a:xfrm>
          <a:prstGeom prst="rect">
            <a:avLst/>
          </a:prstGeom>
          <a:noFill/>
        </p:spPr>
        <p:txBody>
          <a:bodyPr wrap="square" lIns="83095" tIns="41548" rIns="83095" bIns="41548" rtlCol="0">
            <a:spAutoFit/>
          </a:bodyPr>
          <a:lstStyle/>
          <a:p>
            <a:pPr algn="ctr"/>
            <a:r>
              <a:rPr lang="el-GR" sz="5800" dirty="0" smtClean="0">
                <a:latin typeface="Times New Roman" pitchFamily="18" charset="0"/>
                <a:cs typeface="Times New Roman" pitchFamily="18" charset="0"/>
              </a:rPr>
              <a:t> Έρευνα</a:t>
            </a:r>
            <a:endParaRPr lang="el-GR" sz="5800" dirty="0">
              <a:latin typeface="Times New Roman" pitchFamily="18" charset="0"/>
              <a:cs typeface="Times New Roman" pitchFamily="18" charset="0"/>
            </a:endParaRPr>
          </a:p>
        </p:txBody>
      </p:sp>
      <p:sp>
        <p:nvSpPr>
          <p:cNvPr id="70" name="8 - TextBox"/>
          <p:cNvSpPr txBox="1"/>
          <p:nvPr/>
        </p:nvSpPr>
        <p:spPr>
          <a:xfrm>
            <a:off x="2303693" y="6896952"/>
            <a:ext cx="24186687" cy="914904"/>
          </a:xfrm>
          <a:prstGeom prst="rect">
            <a:avLst/>
          </a:prstGeom>
          <a:noFill/>
        </p:spPr>
        <p:txBody>
          <a:bodyPr wrap="square" lIns="83095" tIns="41548" rIns="83095" bIns="41548" rtlCol="0">
            <a:spAutoFit/>
          </a:bodyPr>
          <a:lstStyle/>
          <a:p>
            <a:pPr algn="ctr"/>
            <a:r>
              <a:rPr lang="el-GR"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itchFamily="18" charset="0"/>
                <a:cs typeface="Times New Roman" pitchFamily="18" charset="0"/>
              </a:rPr>
              <a:t> </a:t>
            </a:r>
            <a:r>
              <a:rPr lang="el-GR" sz="5400" b="1" dirty="0">
                <a:ln w="12700">
                  <a:solidFill>
                    <a:schemeClr val="tx2">
                      <a:lumMod val="75000"/>
                    </a:schemeClr>
                  </a:solidFill>
                  <a:prstDash val="solid"/>
                </a:ln>
                <a:pattFill prst="dkUpDiag">
                  <a:fgClr>
                    <a:schemeClr val="tx2"/>
                  </a:fgClr>
                  <a:bgClr>
                    <a:schemeClr val="tx2">
                      <a:lumMod val="20000"/>
                      <a:lumOff val="80000"/>
                    </a:schemeClr>
                  </a:bgClr>
                </a:pattFill>
                <a:latin typeface="Times New Roman" pitchFamily="18" charset="0"/>
                <a:cs typeface="Times New Roman" pitchFamily="18" charset="0"/>
              </a:rPr>
              <a:t> </a:t>
            </a:r>
            <a:r>
              <a:rPr lang="el-GR"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itchFamily="18" charset="0"/>
                <a:cs typeface="Times New Roman" pitchFamily="18" charset="0"/>
              </a:rPr>
              <a:t> ΣΤ</a:t>
            </a:r>
            <a:r>
              <a:rPr lang="en-US"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itchFamily="18" charset="0"/>
                <a:cs typeface="Times New Roman" pitchFamily="18" charset="0"/>
              </a:rPr>
              <a:t>’1</a:t>
            </a:r>
            <a:r>
              <a:rPr lang="el-GR"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itchFamily="18" charset="0"/>
                <a:cs typeface="Times New Roman" pitchFamily="18" charset="0"/>
              </a:rPr>
              <a:t> Τάξη</a:t>
            </a:r>
            <a:endParaRPr lang="el-GR"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itchFamily="18" charset="0"/>
              <a:cs typeface="Times New Roman" pitchFamily="18" charset="0"/>
            </a:endParaRPr>
          </a:p>
        </p:txBody>
      </p:sp>
      <p:sp>
        <p:nvSpPr>
          <p:cNvPr id="74" name="Rectangle 2"/>
          <p:cNvSpPr>
            <a:spLocks noChangeArrowheads="1"/>
          </p:cNvSpPr>
          <p:nvPr/>
        </p:nvSpPr>
        <p:spPr bwMode="auto">
          <a:xfrm>
            <a:off x="9767889" y="21440775"/>
            <a:ext cx="287940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br>
            <a:endParaRPr kumimoji="0" lang="en-US" sz="2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6" name="Rectangle 75"/>
          <p:cNvSpPr/>
          <p:nvPr/>
        </p:nvSpPr>
        <p:spPr>
          <a:xfrm>
            <a:off x="20245446" y="19690446"/>
            <a:ext cx="8670486" cy="461665"/>
          </a:xfrm>
          <a:prstGeom prst="rect">
            <a:avLst/>
          </a:prstGeom>
        </p:spPr>
        <p:txBody>
          <a:bodyPr wrap="square">
            <a:spAutoFit/>
          </a:bodyPr>
          <a:lstStyle/>
          <a:p>
            <a:pPr algn="just"/>
            <a:r>
              <a:rPr lang="el-GR" sz="2400" b="1" dirty="0" smtClean="0">
                <a:latin typeface="Times New Roman" pitchFamily="18" charset="0"/>
                <a:cs typeface="Times New Roman" pitchFamily="18" charset="0"/>
              </a:rPr>
              <a:t>Διάγραμμα</a:t>
            </a:r>
            <a:r>
              <a:rPr lang="en-US" sz="2400" b="1" dirty="0" smtClean="0">
                <a:latin typeface="Times New Roman" pitchFamily="18" charset="0"/>
                <a:cs typeface="Times New Roman" pitchFamily="18" charset="0"/>
              </a:rPr>
              <a:t> 3.</a:t>
            </a:r>
            <a:r>
              <a:rPr lang="el-GR" sz="2400" b="1" dirty="0" smtClean="0">
                <a:latin typeface="Times New Roman" pitchFamily="18" charset="0"/>
                <a:cs typeface="Times New Roman" pitchFamily="18" charset="0"/>
              </a:rPr>
              <a:t> Οι συνέπειες των ατυχημάτων στις Α &amp; Β τάξεις</a:t>
            </a:r>
            <a:endParaRPr lang="en-US" sz="2400" dirty="0" smtClean="0">
              <a:solidFill>
                <a:prstClr val="black"/>
              </a:solidFill>
              <a:latin typeface="Times New Roman" pitchFamily="18" charset="0"/>
              <a:cs typeface="Times New Roman" pitchFamily="18" charset="0"/>
            </a:endParaRPr>
          </a:p>
        </p:txBody>
      </p:sp>
      <p:sp>
        <p:nvSpPr>
          <p:cNvPr id="61" name="60 - Έλλειψη"/>
          <p:cNvSpPr/>
          <p:nvPr/>
        </p:nvSpPr>
        <p:spPr>
          <a:xfrm>
            <a:off x="494163" y="38087769"/>
            <a:ext cx="288032" cy="288032"/>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0" name="Rectangle 59"/>
          <p:cNvSpPr/>
          <p:nvPr/>
        </p:nvSpPr>
        <p:spPr>
          <a:xfrm>
            <a:off x="1629682" y="19558722"/>
            <a:ext cx="8089406" cy="830997"/>
          </a:xfrm>
          <a:prstGeom prst="rect">
            <a:avLst/>
          </a:prstGeom>
        </p:spPr>
        <p:txBody>
          <a:bodyPr wrap="square">
            <a:spAutoFit/>
          </a:bodyPr>
          <a:lstStyle/>
          <a:p>
            <a:pPr algn="just"/>
            <a:r>
              <a:rPr lang="el-GR" sz="2400" b="1" dirty="0" smtClean="0">
                <a:latin typeface="Times New Roman" pitchFamily="18" charset="0"/>
                <a:cs typeface="Times New Roman" pitchFamily="18" charset="0"/>
              </a:rPr>
              <a:t>Διάγραμμα</a:t>
            </a: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1</a:t>
            </a:r>
            <a:r>
              <a:rPr lang="en-US" sz="2400" b="1" dirty="0" smtClean="0">
                <a:latin typeface="Times New Roman" pitchFamily="18" charset="0"/>
                <a:cs typeface="Times New Roman" pitchFamily="18" charset="0"/>
              </a:rPr>
              <a:t>.</a:t>
            </a:r>
            <a:r>
              <a:rPr lang="en-US" sz="2400" dirty="0" smtClean="0">
                <a:solidFill>
                  <a:prstClr val="black"/>
                </a:solidFill>
                <a:latin typeface="Times New Roman" pitchFamily="18" charset="0"/>
                <a:cs typeface="Times New Roman" pitchFamily="18" charset="0"/>
              </a:rPr>
              <a:t> </a:t>
            </a:r>
            <a:r>
              <a:rPr lang="el-GR" sz="2400" b="1" dirty="0" smtClean="0">
                <a:solidFill>
                  <a:prstClr val="black"/>
                </a:solidFill>
                <a:latin typeface="Times New Roman" pitchFamily="18" charset="0"/>
                <a:cs typeface="Times New Roman" pitchFamily="18" charset="0"/>
              </a:rPr>
              <a:t>Που συμβαίνουν τα ατυχήματα στις Α &amp; Β τάξεις  </a:t>
            </a:r>
            <a:endParaRPr lang="en-US" sz="2400" dirty="0" smtClean="0">
              <a:solidFill>
                <a:prstClr val="black"/>
              </a:solidFill>
              <a:latin typeface="Times New Roman" pitchFamily="18" charset="0"/>
              <a:cs typeface="Times New Roman" pitchFamily="18" charset="0"/>
            </a:endParaRPr>
          </a:p>
        </p:txBody>
      </p:sp>
      <p:sp>
        <p:nvSpPr>
          <p:cNvPr id="66" name="Rectangle 65"/>
          <p:cNvSpPr/>
          <p:nvPr/>
        </p:nvSpPr>
        <p:spPr>
          <a:xfrm>
            <a:off x="10259167" y="19470094"/>
            <a:ext cx="8089406" cy="830997"/>
          </a:xfrm>
          <a:prstGeom prst="rect">
            <a:avLst/>
          </a:prstGeom>
        </p:spPr>
        <p:txBody>
          <a:bodyPr wrap="square">
            <a:spAutoFit/>
          </a:bodyPr>
          <a:lstStyle/>
          <a:p>
            <a:pPr algn="just"/>
            <a:r>
              <a:rPr lang="el-GR" sz="2400" b="1" dirty="0" smtClean="0">
                <a:latin typeface="Times New Roman" pitchFamily="18" charset="0"/>
                <a:cs typeface="Times New Roman" pitchFamily="18" charset="0"/>
              </a:rPr>
              <a:t>Διάγραμμα</a:t>
            </a: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2</a:t>
            </a:r>
            <a:r>
              <a:rPr lang="en-US" sz="2400" b="1" dirty="0" smtClean="0">
                <a:latin typeface="Times New Roman" pitchFamily="18" charset="0"/>
                <a:cs typeface="Times New Roman" pitchFamily="18" charset="0"/>
              </a:rPr>
              <a:t>.</a:t>
            </a:r>
            <a:r>
              <a:rPr lang="en-US" sz="2400" dirty="0" smtClean="0">
                <a:solidFill>
                  <a:prstClr val="black"/>
                </a:solidFill>
                <a:latin typeface="Times New Roman" pitchFamily="18" charset="0"/>
                <a:cs typeface="Times New Roman" pitchFamily="18" charset="0"/>
              </a:rPr>
              <a:t> </a:t>
            </a:r>
            <a:r>
              <a:rPr lang="el-GR" sz="2400" b="1" dirty="0" smtClean="0">
                <a:solidFill>
                  <a:prstClr val="black"/>
                </a:solidFill>
                <a:latin typeface="Times New Roman" pitchFamily="18" charset="0"/>
                <a:cs typeface="Times New Roman" pitchFamily="18" charset="0"/>
              </a:rPr>
              <a:t>Πως συμβαίνουν τα ατυχήματα στις Α &amp; Β τάξεις                                   </a:t>
            </a:r>
          </a:p>
        </p:txBody>
      </p:sp>
      <p:sp>
        <p:nvSpPr>
          <p:cNvPr id="73" name="Rectangle 72"/>
          <p:cNvSpPr/>
          <p:nvPr/>
        </p:nvSpPr>
        <p:spPr>
          <a:xfrm>
            <a:off x="925741" y="26934769"/>
            <a:ext cx="8670486" cy="461665"/>
          </a:xfrm>
          <a:prstGeom prst="rect">
            <a:avLst/>
          </a:prstGeom>
        </p:spPr>
        <p:txBody>
          <a:bodyPr wrap="square">
            <a:spAutoFit/>
          </a:bodyPr>
          <a:lstStyle/>
          <a:p>
            <a:pPr algn="just"/>
            <a:r>
              <a:rPr lang="el-GR" sz="2400" b="1" dirty="0" smtClean="0">
                <a:latin typeface="Times New Roman" pitchFamily="18" charset="0"/>
                <a:cs typeface="Times New Roman" pitchFamily="18" charset="0"/>
              </a:rPr>
              <a:t>Διάγραμμα</a:t>
            </a:r>
            <a:r>
              <a:rPr lang="en-US" sz="2400" b="1" dirty="0" smtClean="0">
                <a:latin typeface="Times New Roman" pitchFamily="18" charset="0"/>
                <a:cs typeface="Times New Roman" pitchFamily="18" charset="0"/>
              </a:rPr>
              <a:t> </a:t>
            </a:r>
            <a:r>
              <a:rPr lang="el-GR" sz="2400" b="1" dirty="0" smtClean="0">
                <a:latin typeface="Times New Roman" pitchFamily="18" charset="0"/>
                <a:cs typeface="Times New Roman" pitchFamily="18" charset="0"/>
              </a:rPr>
              <a:t>4</a:t>
            </a:r>
            <a:r>
              <a:rPr lang="en-US" sz="2400" b="1" dirty="0" smtClean="0">
                <a:latin typeface="Times New Roman" pitchFamily="18" charset="0"/>
                <a:cs typeface="Times New Roman" pitchFamily="18" charset="0"/>
              </a:rPr>
              <a:t>. </a:t>
            </a:r>
            <a:r>
              <a:rPr lang="el-GR" sz="2400" b="1" dirty="0" smtClean="0">
                <a:latin typeface="Times New Roman" pitchFamily="18" charset="0"/>
                <a:cs typeface="Times New Roman" pitchFamily="18" charset="0"/>
              </a:rPr>
              <a:t>Που </a:t>
            </a:r>
            <a:r>
              <a:rPr lang="el-GR" sz="2400" b="1" dirty="0">
                <a:latin typeface="Times New Roman" pitchFamily="18" charset="0"/>
                <a:cs typeface="Times New Roman" pitchFamily="18" charset="0"/>
              </a:rPr>
              <a:t>συμβαίνουν τα ατυχήματα στις </a:t>
            </a:r>
            <a:r>
              <a:rPr lang="el-GR" sz="2400" b="1" dirty="0" smtClean="0">
                <a:latin typeface="Times New Roman" pitchFamily="18" charset="0"/>
                <a:cs typeface="Times New Roman" pitchFamily="18" charset="0"/>
              </a:rPr>
              <a:t>Γ &amp; Δ τάξεις </a:t>
            </a:r>
            <a:r>
              <a:rPr lang="en-US" sz="2400" dirty="0" smtClean="0">
                <a:solidFill>
                  <a:prstClr val="black"/>
                </a:solidFill>
                <a:latin typeface="Times New Roman" pitchFamily="18" charset="0"/>
                <a:cs typeface="Times New Roman" pitchFamily="18" charset="0"/>
              </a:rPr>
              <a:t> </a:t>
            </a:r>
          </a:p>
        </p:txBody>
      </p:sp>
      <p:sp>
        <p:nvSpPr>
          <p:cNvPr id="78" name="Rectangle 77"/>
          <p:cNvSpPr/>
          <p:nvPr/>
        </p:nvSpPr>
        <p:spPr>
          <a:xfrm>
            <a:off x="10671846" y="26934769"/>
            <a:ext cx="8417323" cy="461665"/>
          </a:xfrm>
          <a:prstGeom prst="rect">
            <a:avLst/>
          </a:prstGeom>
        </p:spPr>
        <p:txBody>
          <a:bodyPr wrap="square">
            <a:spAutoFit/>
          </a:bodyPr>
          <a:lstStyle/>
          <a:p>
            <a:pPr algn="just"/>
            <a:r>
              <a:rPr lang="el-GR" sz="2400" b="1" dirty="0" smtClean="0">
                <a:latin typeface="Times New Roman" pitchFamily="18" charset="0"/>
                <a:cs typeface="Times New Roman" pitchFamily="18" charset="0"/>
              </a:rPr>
              <a:t>Διάγραμμα</a:t>
            </a:r>
            <a:r>
              <a:rPr lang="en-US" sz="2400" b="1" dirty="0" smtClean="0">
                <a:latin typeface="Times New Roman" pitchFamily="18" charset="0"/>
                <a:cs typeface="Times New Roman" pitchFamily="18" charset="0"/>
              </a:rPr>
              <a:t> </a:t>
            </a:r>
            <a:r>
              <a:rPr lang="el-GR" sz="2400" b="1" dirty="0" smtClean="0">
                <a:latin typeface="Times New Roman" pitchFamily="18" charset="0"/>
                <a:cs typeface="Times New Roman" pitchFamily="18" charset="0"/>
              </a:rPr>
              <a:t>5</a:t>
            </a:r>
            <a:r>
              <a:rPr lang="en-US" sz="2400" b="1" dirty="0" smtClean="0">
                <a:latin typeface="Times New Roman" pitchFamily="18" charset="0"/>
                <a:cs typeface="Times New Roman" pitchFamily="18" charset="0"/>
              </a:rPr>
              <a:t>.</a:t>
            </a:r>
            <a:r>
              <a:rPr lang="el-GR" sz="2400" b="1" dirty="0">
                <a:latin typeface="Times New Roman" pitchFamily="18" charset="0"/>
                <a:cs typeface="Times New Roman" pitchFamily="18" charset="0"/>
              </a:rPr>
              <a:t> Πως συμβαίνουν τα ατυχήματα στις </a:t>
            </a:r>
            <a:r>
              <a:rPr lang="el-GR" sz="2400" b="1" dirty="0" smtClean="0">
                <a:latin typeface="Times New Roman" pitchFamily="18" charset="0"/>
                <a:cs typeface="Times New Roman" pitchFamily="18" charset="0"/>
              </a:rPr>
              <a:t>Γ </a:t>
            </a:r>
            <a:r>
              <a:rPr lang="el-GR" sz="2400" b="1" dirty="0">
                <a:latin typeface="Times New Roman" pitchFamily="18" charset="0"/>
                <a:cs typeface="Times New Roman" pitchFamily="18" charset="0"/>
              </a:rPr>
              <a:t>&amp; </a:t>
            </a:r>
            <a:r>
              <a:rPr lang="el-GR" sz="2400" b="1" dirty="0" smtClean="0">
                <a:latin typeface="Times New Roman" pitchFamily="18" charset="0"/>
                <a:cs typeface="Times New Roman" pitchFamily="18" charset="0"/>
              </a:rPr>
              <a:t>Δ </a:t>
            </a:r>
            <a:r>
              <a:rPr lang="el-GR" sz="2400" b="1" dirty="0">
                <a:latin typeface="Times New Roman" pitchFamily="18" charset="0"/>
                <a:cs typeface="Times New Roman" pitchFamily="18" charset="0"/>
              </a:rPr>
              <a:t>τάξεις </a:t>
            </a:r>
            <a:r>
              <a:rPr lang="en-US" sz="2400" dirty="0" smtClean="0">
                <a:solidFill>
                  <a:prstClr val="black"/>
                </a:solidFill>
                <a:latin typeface="Times New Roman" pitchFamily="18" charset="0"/>
                <a:cs typeface="Times New Roman" pitchFamily="18" charset="0"/>
              </a:rPr>
              <a:t> </a:t>
            </a:r>
          </a:p>
        </p:txBody>
      </p:sp>
      <p:sp>
        <p:nvSpPr>
          <p:cNvPr id="81" name="Rectangle 80"/>
          <p:cNvSpPr/>
          <p:nvPr/>
        </p:nvSpPr>
        <p:spPr>
          <a:xfrm>
            <a:off x="19969141" y="26836250"/>
            <a:ext cx="8670486" cy="461665"/>
          </a:xfrm>
          <a:prstGeom prst="rect">
            <a:avLst/>
          </a:prstGeom>
        </p:spPr>
        <p:txBody>
          <a:bodyPr wrap="square">
            <a:spAutoFit/>
          </a:bodyPr>
          <a:lstStyle/>
          <a:p>
            <a:pPr algn="just"/>
            <a:r>
              <a:rPr lang="el-GR" sz="2400" b="1" dirty="0" smtClean="0">
                <a:latin typeface="Times New Roman" pitchFamily="18" charset="0"/>
                <a:cs typeface="Times New Roman" pitchFamily="18" charset="0"/>
              </a:rPr>
              <a:t>Διάγραμμα</a:t>
            </a:r>
            <a:r>
              <a:rPr lang="en-US" sz="2400" b="1" dirty="0" smtClean="0">
                <a:latin typeface="Times New Roman" pitchFamily="18" charset="0"/>
                <a:cs typeface="Times New Roman" pitchFamily="18" charset="0"/>
              </a:rPr>
              <a:t> </a:t>
            </a:r>
            <a:r>
              <a:rPr lang="el-GR" sz="2400" b="1" dirty="0">
                <a:latin typeface="Times New Roman" pitchFamily="18" charset="0"/>
                <a:cs typeface="Times New Roman" pitchFamily="18" charset="0"/>
              </a:rPr>
              <a:t>6</a:t>
            </a:r>
            <a:r>
              <a:rPr lang="en-US" sz="2400" b="1" dirty="0" smtClean="0">
                <a:latin typeface="Times New Roman" pitchFamily="18" charset="0"/>
                <a:cs typeface="Times New Roman" pitchFamily="18" charset="0"/>
              </a:rPr>
              <a:t>.</a:t>
            </a:r>
            <a:r>
              <a:rPr lang="el-GR" sz="2400" b="1" dirty="0">
                <a:latin typeface="Times New Roman" pitchFamily="18" charset="0"/>
                <a:cs typeface="Times New Roman" pitchFamily="18" charset="0"/>
              </a:rPr>
              <a:t> Οι συνέπειες των ατυχημάτων στις </a:t>
            </a:r>
            <a:r>
              <a:rPr lang="el-GR" sz="2400" b="1" dirty="0" smtClean="0">
                <a:latin typeface="Times New Roman" pitchFamily="18" charset="0"/>
                <a:cs typeface="Times New Roman" pitchFamily="18" charset="0"/>
              </a:rPr>
              <a:t>Γ </a:t>
            </a:r>
            <a:r>
              <a:rPr lang="el-GR" sz="2400" b="1" dirty="0">
                <a:latin typeface="Times New Roman" pitchFamily="18" charset="0"/>
                <a:cs typeface="Times New Roman" pitchFamily="18" charset="0"/>
              </a:rPr>
              <a:t>&amp; </a:t>
            </a:r>
            <a:r>
              <a:rPr lang="el-GR" sz="2400" b="1" dirty="0" smtClean="0">
                <a:latin typeface="Times New Roman" pitchFamily="18" charset="0"/>
                <a:cs typeface="Times New Roman" pitchFamily="18" charset="0"/>
              </a:rPr>
              <a:t>Δ </a:t>
            </a:r>
            <a:r>
              <a:rPr lang="el-GR" sz="2400" b="1" dirty="0">
                <a:latin typeface="Times New Roman" pitchFamily="18" charset="0"/>
                <a:cs typeface="Times New Roman" pitchFamily="18" charset="0"/>
              </a:rPr>
              <a:t>τάξεις</a:t>
            </a:r>
            <a:r>
              <a:rPr lang="en-US" sz="2400" dirty="0" smtClean="0">
                <a:solidFill>
                  <a:prstClr val="black"/>
                </a:solidFill>
                <a:latin typeface="Times New Roman" pitchFamily="18" charset="0"/>
                <a:cs typeface="Times New Roman" pitchFamily="18" charset="0"/>
              </a:rPr>
              <a:t> </a:t>
            </a:r>
          </a:p>
        </p:txBody>
      </p:sp>
      <p:sp>
        <p:nvSpPr>
          <p:cNvPr id="82" name="Rectangle 81"/>
          <p:cNvSpPr/>
          <p:nvPr/>
        </p:nvSpPr>
        <p:spPr>
          <a:xfrm>
            <a:off x="712930" y="35026880"/>
            <a:ext cx="8670486" cy="461665"/>
          </a:xfrm>
          <a:prstGeom prst="rect">
            <a:avLst/>
          </a:prstGeom>
        </p:spPr>
        <p:txBody>
          <a:bodyPr wrap="square">
            <a:spAutoFit/>
          </a:bodyPr>
          <a:lstStyle/>
          <a:p>
            <a:pPr algn="just"/>
            <a:r>
              <a:rPr lang="el-GR" sz="2400" b="1" dirty="0" smtClean="0">
                <a:latin typeface="Times New Roman" pitchFamily="18" charset="0"/>
                <a:cs typeface="Times New Roman" pitchFamily="18" charset="0"/>
              </a:rPr>
              <a:t>Διάγραμμα</a:t>
            </a:r>
            <a:r>
              <a:rPr lang="en-US" sz="2400" b="1" dirty="0" smtClean="0">
                <a:latin typeface="Times New Roman" pitchFamily="18" charset="0"/>
                <a:cs typeface="Times New Roman" pitchFamily="18" charset="0"/>
              </a:rPr>
              <a:t> </a:t>
            </a:r>
            <a:r>
              <a:rPr lang="el-GR" sz="2400" b="1" dirty="0" smtClean="0">
                <a:latin typeface="Times New Roman" pitchFamily="18" charset="0"/>
                <a:cs typeface="Times New Roman" pitchFamily="18" charset="0"/>
              </a:rPr>
              <a:t>7.Που </a:t>
            </a:r>
            <a:r>
              <a:rPr lang="el-GR" sz="2400" b="1" dirty="0">
                <a:latin typeface="Times New Roman" pitchFamily="18" charset="0"/>
                <a:cs typeface="Times New Roman" pitchFamily="18" charset="0"/>
              </a:rPr>
              <a:t>συμβαίνουν τα ατυχήματα στις Γ &amp; Δ τάξεις .</a:t>
            </a:r>
            <a:r>
              <a:rPr lang="en-US" sz="2400" dirty="0" smtClean="0">
                <a:solidFill>
                  <a:prstClr val="black"/>
                </a:solidFill>
                <a:latin typeface="Times New Roman" pitchFamily="18" charset="0"/>
                <a:cs typeface="Times New Roman" pitchFamily="18" charset="0"/>
              </a:rPr>
              <a:t> </a:t>
            </a:r>
          </a:p>
        </p:txBody>
      </p:sp>
      <p:sp>
        <p:nvSpPr>
          <p:cNvPr id="85" name="Rectangle 84"/>
          <p:cNvSpPr/>
          <p:nvPr/>
        </p:nvSpPr>
        <p:spPr>
          <a:xfrm>
            <a:off x="10418683" y="35044766"/>
            <a:ext cx="8670486" cy="461665"/>
          </a:xfrm>
          <a:prstGeom prst="rect">
            <a:avLst/>
          </a:prstGeom>
        </p:spPr>
        <p:txBody>
          <a:bodyPr wrap="square">
            <a:spAutoFit/>
          </a:bodyPr>
          <a:lstStyle/>
          <a:p>
            <a:pPr algn="just"/>
            <a:r>
              <a:rPr lang="el-GR" sz="2400" b="1" dirty="0" smtClean="0">
                <a:latin typeface="Times New Roman" pitchFamily="18" charset="0"/>
                <a:cs typeface="Times New Roman" pitchFamily="18" charset="0"/>
              </a:rPr>
              <a:t>Διάγραμμα</a:t>
            </a:r>
            <a:r>
              <a:rPr lang="en-US" sz="2400" b="1" dirty="0" smtClean="0">
                <a:latin typeface="Times New Roman" pitchFamily="18" charset="0"/>
                <a:cs typeface="Times New Roman" pitchFamily="18" charset="0"/>
              </a:rPr>
              <a:t> </a:t>
            </a:r>
            <a:r>
              <a:rPr lang="el-GR" sz="2400" b="1" dirty="0" smtClean="0">
                <a:latin typeface="Times New Roman" pitchFamily="18" charset="0"/>
                <a:cs typeface="Times New Roman" pitchFamily="18" charset="0"/>
              </a:rPr>
              <a:t>8.Πως </a:t>
            </a:r>
            <a:r>
              <a:rPr lang="el-GR" sz="2400" b="1" dirty="0">
                <a:latin typeface="Times New Roman" pitchFamily="18" charset="0"/>
                <a:cs typeface="Times New Roman" pitchFamily="18" charset="0"/>
              </a:rPr>
              <a:t>συμβαίνουν τα ατυχήματα </a:t>
            </a:r>
            <a:r>
              <a:rPr lang="el-GR" sz="2400" b="1" dirty="0" smtClean="0">
                <a:latin typeface="Times New Roman" pitchFamily="18" charset="0"/>
                <a:cs typeface="Times New Roman" pitchFamily="18" charset="0"/>
              </a:rPr>
              <a:t>στις Ε&amp; Στ </a:t>
            </a:r>
            <a:r>
              <a:rPr lang="el-GR" sz="2400" b="1" dirty="0">
                <a:latin typeface="Times New Roman" pitchFamily="18" charset="0"/>
                <a:cs typeface="Times New Roman" pitchFamily="18" charset="0"/>
              </a:rPr>
              <a:t>τάξεις </a:t>
            </a:r>
            <a:r>
              <a:rPr lang="en-US" sz="2400" b="1" dirty="0" smtClean="0">
                <a:latin typeface="Times New Roman" pitchFamily="18" charset="0"/>
                <a:cs typeface="Times New Roman" pitchFamily="18" charset="0"/>
              </a:rPr>
              <a:t>.</a:t>
            </a:r>
            <a:r>
              <a:rPr lang="en-US" sz="2400" dirty="0" smtClean="0">
                <a:solidFill>
                  <a:prstClr val="black"/>
                </a:solidFill>
                <a:latin typeface="Times New Roman" pitchFamily="18" charset="0"/>
                <a:cs typeface="Times New Roman" pitchFamily="18" charset="0"/>
              </a:rPr>
              <a:t> </a:t>
            </a:r>
          </a:p>
        </p:txBody>
      </p:sp>
      <p:sp>
        <p:nvSpPr>
          <p:cNvPr id="88" name="Rectangle 87"/>
          <p:cNvSpPr/>
          <p:nvPr/>
        </p:nvSpPr>
        <p:spPr>
          <a:xfrm>
            <a:off x="19465617" y="34988621"/>
            <a:ext cx="8121910" cy="1200329"/>
          </a:xfrm>
          <a:prstGeom prst="rect">
            <a:avLst/>
          </a:prstGeom>
        </p:spPr>
        <p:txBody>
          <a:bodyPr wrap="square">
            <a:spAutoFit/>
          </a:bodyPr>
          <a:lstStyle/>
          <a:p>
            <a:pPr algn="just"/>
            <a:r>
              <a:rPr lang="el-GR" sz="2400" b="1" dirty="0" smtClean="0">
                <a:latin typeface="Times New Roman" pitchFamily="18" charset="0"/>
                <a:cs typeface="Times New Roman" pitchFamily="18" charset="0"/>
              </a:rPr>
              <a:t>Διάγραμμα</a:t>
            </a:r>
            <a:r>
              <a:rPr lang="en-US" sz="2400" b="1" dirty="0" smtClean="0">
                <a:latin typeface="Times New Roman" pitchFamily="18" charset="0"/>
                <a:cs typeface="Times New Roman" pitchFamily="18" charset="0"/>
              </a:rPr>
              <a:t> </a:t>
            </a:r>
            <a:r>
              <a:rPr lang="el-GR" sz="2400" b="1" dirty="0">
                <a:latin typeface="Times New Roman" pitchFamily="18" charset="0"/>
                <a:cs typeface="Times New Roman" pitchFamily="18" charset="0"/>
              </a:rPr>
              <a:t>9. Οι συνέπειες των ατυχημάτων στις Ε</a:t>
            </a:r>
            <a:r>
              <a:rPr lang="el-GR" sz="2400" b="1" dirty="0" smtClean="0">
                <a:latin typeface="Times New Roman" pitchFamily="18" charset="0"/>
                <a:cs typeface="Times New Roman" pitchFamily="18" charset="0"/>
              </a:rPr>
              <a:t> </a:t>
            </a:r>
            <a:r>
              <a:rPr lang="el-GR" sz="2400" b="1" dirty="0">
                <a:latin typeface="Times New Roman" pitchFamily="18" charset="0"/>
                <a:cs typeface="Times New Roman" pitchFamily="18" charset="0"/>
              </a:rPr>
              <a:t>&amp; </a:t>
            </a:r>
            <a:r>
              <a:rPr lang="el-GR" sz="2400" b="1" dirty="0" smtClean="0">
                <a:latin typeface="Times New Roman" pitchFamily="18" charset="0"/>
                <a:cs typeface="Times New Roman" pitchFamily="18" charset="0"/>
              </a:rPr>
              <a:t>Στ </a:t>
            </a:r>
            <a:r>
              <a:rPr lang="el-GR" sz="2400" b="1" dirty="0">
                <a:latin typeface="Times New Roman" pitchFamily="18" charset="0"/>
                <a:cs typeface="Times New Roman" pitchFamily="18" charset="0"/>
              </a:rPr>
              <a:t>τάξεις </a:t>
            </a:r>
          </a:p>
          <a:p>
            <a:pPr algn="just"/>
            <a:r>
              <a:rPr lang="en-US" sz="2400" dirty="0" smtClean="0">
                <a:solidFill>
                  <a:prstClr val="black"/>
                </a:solidFill>
                <a:latin typeface="Times New Roman" pitchFamily="18" charset="0"/>
                <a:cs typeface="Times New Roman" pitchFamily="18" charset="0"/>
              </a:rPr>
              <a:t> </a:t>
            </a:r>
          </a:p>
        </p:txBody>
      </p:sp>
      <p:sp>
        <p:nvSpPr>
          <p:cNvPr id="19" name="Rectangle 18"/>
          <p:cNvSpPr/>
          <p:nvPr/>
        </p:nvSpPr>
        <p:spPr>
          <a:xfrm>
            <a:off x="23620874" y="19901145"/>
            <a:ext cx="261610" cy="461665"/>
          </a:xfrm>
          <a:prstGeom prst="rect">
            <a:avLst/>
          </a:prstGeom>
        </p:spPr>
        <p:txBody>
          <a:bodyPr wrap="none">
            <a:spAutoFit/>
          </a:bodyPr>
          <a:lstStyle/>
          <a:p>
            <a:pPr lvl="0" algn="just"/>
            <a:r>
              <a:rPr lang="en-US" sz="2400" b="1" dirty="0" smtClean="0">
                <a:solidFill>
                  <a:prstClr val="black"/>
                </a:solidFill>
                <a:latin typeface="Times New Roman" pitchFamily="18" charset="0"/>
                <a:cs typeface="Times New Roman" pitchFamily="18" charset="0"/>
              </a:rPr>
              <a:t>.</a:t>
            </a:r>
            <a:endParaRPr lang="en-US" sz="2400" dirty="0">
              <a:solidFill>
                <a:prstClr val="black"/>
              </a:solidFill>
              <a:latin typeface="Times New Roman" pitchFamily="18" charset="0"/>
              <a:cs typeface="Times New Roman" pitchFamily="18" charset="0"/>
            </a:endParaRPr>
          </a:p>
        </p:txBody>
      </p:sp>
      <p:pic>
        <p:nvPicPr>
          <p:cNvPr id="3" name="Picture 2"/>
          <p:cNvPicPr>
            <a:picLocks noChangeAspect="1"/>
          </p:cNvPicPr>
          <p:nvPr/>
        </p:nvPicPr>
        <p:blipFill>
          <a:blip r:embed="rId12"/>
          <a:stretch>
            <a:fillRect/>
          </a:stretch>
        </p:blipFill>
        <p:spPr>
          <a:xfrm>
            <a:off x="841788" y="37896760"/>
            <a:ext cx="11274717" cy="4474249"/>
          </a:xfrm>
          <a:prstGeom prst="rect">
            <a:avLst/>
          </a:prstGeom>
        </p:spPr>
      </p:pic>
      <p:sp>
        <p:nvSpPr>
          <p:cNvPr id="5" name="Oval 4"/>
          <p:cNvSpPr/>
          <p:nvPr/>
        </p:nvSpPr>
        <p:spPr>
          <a:xfrm>
            <a:off x="494163" y="39455921"/>
            <a:ext cx="280318"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Oval 5"/>
          <p:cNvSpPr/>
          <p:nvPr/>
        </p:nvSpPr>
        <p:spPr>
          <a:xfrm>
            <a:off x="552849" y="41112105"/>
            <a:ext cx="255286" cy="288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Cloud Callout 6"/>
          <p:cNvSpPr/>
          <p:nvPr/>
        </p:nvSpPr>
        <p:spPr>
          <a:xfrm>
            <a:off x="16836111" y="36087878"/>
            <a:ext cx="8794174" cy="5024227"/>
          </a:xfrm>
          <a:prstGeom prst="cloudCallout">
            <a:avLst>
              <a:gd name="adj1" fmla="val -33543"/>
              <a:gd name="adj2" fmla="val 82990"/>
            </a:avLst>
          </a:prstGeom>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l-GR" b="1" dirty="0" smtClean="0">
                <a:ln w="12700">
                  <a:solidFill>
                    <a:schemeClr val="tx2">
                      <a:lumMod val="75000"/>
                    </a:schemeClr>
                  </a:solidFill>
                  <a:prstDash val="solid"/>
                </a:ln>
                <a:pattFill prst="dkUpDiag">
                  <a:fgClr>
                    <a:schemeClr val="tx2"/>
                  </a:fgClr>
                  <a:bgClr>
                    <a:schemeClr val="tx2">
                      <a:lumMod val="20000"/>
                      <a:lumOff val="80000"/>
                    </a:schemeClr>
                  </a:bgClr>
                </a:pattFill>
              </a:rPr>
              <a:t>..άρα καλύτερα να προσέχουμε</a:t>
            </a:r>
            <a:endParaRPr lang="el-GR" b="1" dirty="0">
              <a:ln w="12700">
                <a:solidFill>
                  <a:schemeClr val="tx2">
                    <a:lumMod val="75000"/>
                  </a:schemeClr>
                </a:solidFill>
                <a:prstDash val="solid"/>
              </a:ln>
              <a:pattFill prst="dkUpDiag">
                <a:fgClr>
                  <a:schemeClr val="tx2"/>
                </a:fgClr>
                <a:bgClr>
                  <a:schemeClr val="tx2">
                    <a:lumMod val="20000"/>
                    <a:lumOff val="80000"/>
                  </a:schemeClr>
                </a:bgClr>
              </a:pattFill>
            </a:endParaRPr>
          </a:p>
        </p:txBody>
      </p:sp>
      <p:sp>
        <p:nvSpPr>
          <p:cNvPr id="10" name="Smiley Face 9"/>
          <p:cNvSpPr/>
          <p:nvPr/>
        </p:nvSpPr>
        <p:spPr>
          <a:xfrm>
            <a:off x="14624199" y="39729072"/>
            <a:ext cx="2711999" cy="2724362"/>
          </a:xfrm>
          <a:prstGeom prst="smileyFac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l-GR"/>
          </a:p>
        </p:txBody>
      </p:sp>
    </p:spTree>
    <p:extLst>
      <p:ext uri="{BB962C8B-B14F-4D97-AF65-F5344CB8AC3E}">
        <p14:creationId xmlns:p14="http://schemas.microsoft.com/office/powerpoint/2010/main" val="362047319"/>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2395</TotalTime>
  <Words>182</Words>
  <Application>Microsoft Office PowerPoint</Application>
  <PresentationFormat>Custom</PresentationFormat>
  <Paragraphs>21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                       Ο στόχος της μελέτης ήταν η σύγκριση των ατυχημάτων πριν και μετά την αναμόρφωση του προαυλίου χώρου. Επίσης, σκοπός της εργασίας ήταν το να κατανοήσουν οι μαθητές όλων των τάξεων πόσο σοβαρά ατυχήματα μπορεί να προκληθούν από απροσ</vt:lpstr>
      <vt:lpstr>Arial</vt:lpstr>
      <vt:lpstr>Calibri</vt:lpstr>
      <vt:lpstr>Times New Roman</vt:lpstr>
      <vt:lpstr>Θέμα του Office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Spiros</dc:creator>
  <cp:lastModifiedBy>E. H. Drosinos</cp:lastModifiedBy>
  <cp:revision>297</cp:revision>
  <dcterms:created xsi:type="dcterms:W3CDTF">2012-12-11T09:27:29Z</dcterms:created>
  <dcterms:modified xsi:type="dcterms:W3CDTF">2016-03-05T11:42:58Z</dcterms:modified>
</cp:coreProperties>
</file>