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50" d="100"/>
          <a:sy n="50" d="100"/>
        </p:scale>
        <p:origin x="-2040" y="-1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D6A1-0DAD-4912-9BBA-AC5E1E5AF331}" type="datetimeFigureOut">
              <a:rPr lang="en-US" smtClean="0"/>
              <a:pPr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85AEE-4AAF-47B7-A2AC-7258A5876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54594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D6A1-0DAD-4912-9BBA-AC5E1E5AF331}" type="datetimeFigureOut">
              <a:rPr lang="en-US" smtClean="0"/>
              <a:pPr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85AEE-4AAF-47B7-A2AC-7258A5876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94005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D6A1-0DAD-4912-9BBA-AC5E1E5AF331}" type="datetimeFigureOut">
              <a:rPr lang="en-US" smtClean="0"/>
              <a:pPr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85AEE-4AAF-47B7-A2AC-7258A5876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5935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D6A1-0DAD-4912-9BBA-AC5E1E5AF331}" type="datetimeFigureOut">
              <a:rPr lang="en-US" smtClean="0"/>
              <a:pPr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85AEE-4AAF-47B7-A2AC-7258A5876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93865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D6A1-0DAD-4912-9BBA-AC5E1E5AF331}" type="datetimeFigureOut">
              <a:rPr lang="en-US" smtClean="0"/>
              <a:pPr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85AEE-4AAF-47B7-A2AC-7258A5876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82996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D6A1-0DAD-4912-9BBA-AC5E1E5AF331}" type="datetimeFigureOut">
              <a:rPr lang="en-US" smtClean="0"/>
              <a:pPr/>
              <a:t>12/1/2023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85AEE-4AAF-47B7-A2AC-7258A5876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3291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D6A1-0DAD-4912-9BBA-AC5E1E5AF331}" type="datetimeFigureOut">
              <a:rPr lang="en-US" smtClean="0"/>
              <a:pPr/>
              <a:t>12/1/2023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85AEE-4AAF-47B7-A2AC-7258A5876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64009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D6A1-0DAD-4912-9BBA-AC5E1E5AF331}" type="datetimeFigureOut">
              <a:rPr lang="en-US" smtClean="0"/>
              <a:pPr/>
              <a:t>12/1/2023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85AEE-4AAF-47B7-A2AC-7258A5876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48418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D6A1-0DAD-4912-9BBA-AC5E1E5AF331}" type="datetimeFigureOut">
              <a:rPr lang="en-US" smtClean="0"/>
              <a:pPr/>
              <a:t>12/1/2023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85AEE-4AAF-47B7-A2AC-7258A5876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52387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D6A1-0DAD-4912-9BBA-AC5E1E5AF331}" type="datetimeFigureOut">
              <a:rPr lang="en-US" smtClean="0"/>
              <a:pPr/>
              <a:t>12/1/2023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85AEE-4AAF-47B7-A2AC-7258A5876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36774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D6A1-0DAD-4912-9BBA-AC5E1E5AF331}" type="datetimeFigureOut">
              <a:rPr lang="en-US" smtClean="0"/>
              <a:pPr/>
              <a:t>12/1/2023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85AEE-4AAF-47B7-A2AC-7258A5876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60897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2D6A1-0DAD-4912-9BBA-AC5E1E5AF331}" type="datetimeFigureOut">
              <a:rPr lang="en-US" smtClean="0"/>
              <a:pPr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85AEE-4AAF-47B7-A2AC-7258A5876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73100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Εικόνα 30">
            <a:extLst>
              <a:ext uri="{FF2B5EF4-FFF2-40B4-BE49-F238E27FC236}">
                <a16:creationId xmlns="" xmlns:a16="http://schemas.microsoft.com/office/drawing/2014/main" id="{2F28BE8C-3960-4C63-A1DB-01A1EB3161E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65943" y="4066434"/>
            <a:ext cx="4539508" cy="31154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94319" y="4677597"/>
            <a:ext cx="4963886" cy="528350"/>
          </a:xfrm>
          <a:prstGeom prst="rect">
            <a:avLst/>
          </a:prstGeom>
          <a:noFill/>
          <a:ln w="6350">
            <a:noFill/>
          </a:ln>
        </p:spPr>
        <p:txBody>
          <a:bodyPr wrap="square" rtlCol="0">
            <a:spAutoFit/>
          </a:bodyPr>
          <a:lstStyle>
            <a:defPPr>
              <a:defRPr lang="el-GR"/>
            </a:defPPr>
            <a:lvl1pPr>
              <a:defRPr sz="3200">
                <a:ln>
                  <a:solidFill>
                    <a:schemeClr val="tx1"/>
                  </a:solidFill>
                </a:ln>
                <a:solidFill>
                  <a:schemeClr val="bg1">
                    <a:lumMod val="95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pPr>
              <a:lnSpc>
                <a:spcPts val="3400"/>
              </a:lnSpc>
            </a:pPr>
            <a:r>
              <a:rPr lang="el-GR" sz="2200" dirty="0" smtClean="0">
                <a:solidFill>
                  <a:schemeClr val="tx1"/>
                </a:solidFill>
                <a:latin typeface="Aka-AcidGR-Safe" panose="02000603000000000000" pitchFamily="2" charset="-95"/>
                <a:ea typeface="Aka-AcidGR-Safe" panose="02000603000000000000" pitchFamily="2" charset="-95"/>
                <a:cs typeface="Arial" panose="020B0604020202020204" pitchFamily="34" charset="0"/>
              </a:rPr>
              <a:t>………………………….</a:t>
            </a:r>
            <a:endParaRPr lang="el-GR" sz="2200" dirty="0">
              <a:solidFill>
                <a:schemeClr val="tx1"/>
              </a:solidFill>
              <a:latin typeface="Aka-AcidGR-Safe" panose="02000603000000000000" pitchFamily="2" charset="-95"/>
              <a:ea typeface="Aka-AcidGR-Safe" panose="02000603000000000000" pitchFamily="2" charset="-95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545D5C2B-CF24-4EE7-B6AC-A97FCDDE3B61}"/>
              </a:ext>
            </a:extLst>
          </p:cNvPr>
          <p:cNvSpPr txBox="1"/>
          <p:nvPr/>
        </p:nvSpPr>
        <p:spPr>
          <a:xfrm>
            <a:off x="951722" y="911472"/>
            <a:ext cx="5550047" cy="1384995"/>
          </a:xfrm>
          <a:prstGeom prst="rect">
            <a:avLst/>
          </a:prstGeom>
          <a:noFill/>
          <a:ln w="6350"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l-GR" sz="2800" dirty="0" smtClean="0"/>
              <a:t>   6</a:t>
            </a:r>
            <a:r>
              <a:rPr lang="el-GR" sz="2800" baseline="30000" dirty="0" smtClean="0"/>
              <a:t>ο</a:t>
            </a:r>
            <a:r>
              <a:rPr lang="el-GR" sz="2800" dirty="0" smtClean="0"/>
              <a:t> </a:t>
            </a:r>
            <a:r>
              <a:rPr lang="el-GR" sz="2800" dirty="0"/>
              <a:t>Νηπιαγωγείο Καλαμαριάς</a:t>
            </a:r>
          </a:p>
          <a:p>
            <a:pPr algn="ctr"/>
            <a:r>
              <a:rPr lang="el-GR" sz="2800" i="1" dirty="0" smtClean="0"/>
              <a:t>Παγκόσμια </a:t>
            </a:r>
            <a:r>
              <a:rPr lang="el-GR" sz="2800" i="1" dirty="0" smtClean="0"/>
              <a:t>Ημέρα ατόμων </a:t>
            </a:r>
          </a:p>
          <a:p>
            <a:pPr algn="ctr"/>
            <a:r>
              <a:rPr lang="el-GR" sz="2800" i="1" dirty="0" smtClean="0"/>
              <a:t>με αναπηρία</a:t>
            </a:r>
            <a:endParaRPr lang="el-G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ka-AcidGR-Safe" panose="02000603000000000000"/>
            </a:endParaRPr>
          </a:p>
        </p:txBody>
      </p:sp>
      <p:sp>
        <p:nvSpPr>
          <p:cNvPr id="10" name="9 - Θέση περιεχομένου"/>
          <p:cNvSpPr>
            <a:spLocks noGrp="1"/>
          </p:cNvSpPr>
          <p:nvPr>
            <p:ph idx="1"/>
          </p:nvPr>
        </p:nvSpPr>
        <p:spPr>
          <a:xfrm>
            <a:off x="838200" y="2476500"/>
            <a:ext cx="5549206" cy="5989464"/>
          </a:xfrm>
          <a:ln>
            <a:solidFill>
              <a:srgbClr val="C00000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coolSlant"/>
            <a:bevelB w="82550" h="44450" prst="angle"/>
            <a:contourClr>
              <a:srgbClr val="FFFFFF"/>
            </a:contourClr>
          </a:sp3d>
        </p:spPr>
        <p:txBody>
          <a:bodyPr/>
          <a:lstStyle/>
          <a:p>
            <a:endParaRPr lang="el-G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l-GR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ΣΕΒΟΜΑΙ ΚΑΙ ΒΟΗΘΩ</a:t>
            </a:r>
          </a:p>
        </p:txBody>
      </p:sp>
    </p:spTree>
    <p:extLst>
      <p:ext uri="{BB962C8B-B14F-4D97-AF65-F5344CB8AC3E}">
        <p14:creationId xmlns="" xmlns:p14="http://schemas.microsoft.com/office/powerpoint/2010/main" val="267212048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213</TotalTime>
  <Words>14</Words>
  <Application>Microsoft Office PowerPoint</Application>
  <PresentationFormat>Α4 (210x297 χιλ.)</PresentationFormat>
  <Paragraphs>6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techteacher.gr</dc:creator>
  <cp:lastModifiedBy>Owner</cp:lastModifiedBy>
  <cp:revision>13</cp:revision>
  <dcterms:created xsi:type="dcterms:W3CDTF">2019-09-07T08:49:23Z</dcterms:created>
  <dcterms:modified xsi:type="dcterms:W3CDTF">2023-12-01T09:11:50Z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343192</vt:lpwstr>
  </property>
  <property fmtid="{D5CDD505-2E9C-101B-9397-08002B2CF9AE}" pid="3" name="NXPowerLiteSettings">
    <vt:lpwstr>C780073804F000</vt:lpwstr>
  </property>
  <property fmtid="{D5CDD505-2E9C-101B-9397-08002B2CF9AE}" pid="4" name="NXPowerLiteVersion">
    <vt:lpwstr>D8.0.4</vt:lpwstr>
  </property>
</Properties>
</file>