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6" r:id="rId2"/>
    <p:sldId id="263" r:id="rId3"/>
    <p:sldId id="266" r:id="rId4"/>
  </p:sldIdLst>
  <p:sldSz cx="12188825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2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599" autoAdjust="0"/>
  </p:normalViewPr>
  <p:slideViewPr>
    <p:cSldViewPr>
      <p:cViewPr varScale="1">
        <p:scale>
          <a:sx n="70" d="100"/>
          <a:sy n="70" d="100"/>
        </p:scale>
        <p:origin x="660" y="72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072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BCFB5D4-A4C8-4338-A8FC-A504D2C24A9B}" type="datetime1">
              <a:rPr lang="el-GR" smtClean="0"/>
              <a:t>5/3/2023</a:t>
            </a:fld>
            <a:endParaRPr lang="el-GR" dirty="0"/>
          </a:p>
        </p:txBody>
      </p:sp>
      <p:sp>
        <p:nvSpPr>
          <p:cNvPr id="4" name="Σύμβολο κράτησης θέσης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5" name="Σύμβολο κράτησης θέσης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813E63C-D67E-46AD-8F8E-C5243B6C950C}" type="datetime1">
              <a:rPr lang="el-GR" smtClean="0"/>
              <a:t>5/3/2023</a:t>
            </a:fld>
            <a:endParaRPr lang="el-GR" dirty="0"/>
          </a:p>
        </p:txBody>
      </p:sp>
      <p:sp>
        <p:nvSpPr>
          <p:cNvPr id="4" name="Σύμβολο κράτησης θέσης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dirty="0" smtClean="0"/>
              <a:t>Επεξεργασία στυλ υποδείγματος κειμένου</a:t>
            </a:r>
          </a:p>
          <a:p>
            <a:pPr lvl="1" rtl="0"/>
            <a:r>
              <a:rPr lang="el-GR" dirty="0" smtClean="0"/>
              <a:t>Δεύτερου </a:t>
            </a:r>
            <a:r>
              <a:rPr lang="el-GR" dirty="0"/>
              <a:t>επιπέδου</a:t>
            </a:r>
          </a:p>
          <a:p>
            <a:pPr lvl="2" rtl="0"/>
            <a:r>
              <a:rPr lang="el-GR" dirty="0"/>
              <a:t>Τρίτου επιπέδου</a:t>
            </a:r>
          </a:p>
          <a:p>
            <a:pPr lvl="3" rtl="0"/>
            <a:r>
              <a:rPr lang="el-GR" dirty="0"/>
              <a:t>Τέταρτου επιπέδου</a:t>
            </a:r>
          </a:p>
          <a:p>
            <a:pPr lvl="4" rtl="0"/>
            <a:r>
              <a:rPr lang="el-GR" dirty="0"/>
              <a:t>Πέμπτου επιπέδου</a:t>
            </a:r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63339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52195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84616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el-GR" smtClean="0"/>
              <a:t>Στυλ κύριου τίτλου</a:t>
            </a:r>
            <a:endParaRPr lang="el-GR" dirty="0"/>
          </a:p>
        </p:txBody>
      </p:sp>
      <p:grpSp>
        <p:nvGrpSpPr>
          <p:cNvPr id="256" name="Γραμμή" descr="Γραφικό γραμμής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Ελεύθερη σχεδίαση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8" name="Ελεύθερη σχεδίαση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9" name="Ελεύθερη σχεδίαση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0" name="Ελεύθερη σχεδίαση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1" name="Ελεύθερη σχεδίαση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2" name="Ελεύθερη σχεδίαση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3" name="Ελεύθερη σχεδίαση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4" name="Ελεύθερη σχεδίαση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5" name="Ελεύθερη σχεδίαση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6" name="Ελεύθερη σχεδίαση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7" name="Ελεύθερη σχεδίαση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8" name="Ελεύθερη σχεδίαση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9" name="Ελεύθερη σχεδίαση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0" name="Ελεύθερη σχεδίαση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1" name="Ελεύθερη σχεδίαση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2" name="Ελεύθερη σχεδίαση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3" name="Ελεύθερη σχεδίαση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4" name="Ελεύθερη σχεδίαση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5" name="Ελεύθερη σχεδίαση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6" name="Ελεύθερη σχεδίαση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7" name="Ελεύθερη σχεδίαση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8" name="Ελεύθερη σχεδίαση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9" name="Ελεύθερη σχεδίαση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0" name="Ελεύθερη σχεδίαση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1" name="Ελεύθερη σχεδίαση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2" name="Ελεύθερη σχεδίαση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3" name="Ελεύθερη σχεδίαση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4" name="Ελεύθερη σχεδίαση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5" name="Ελεύθερη σχεδίαση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6" name="Ελεύθερη σχεδίαση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7" name="Ελεύθερη σχεδίαση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8" name="Ελεύθερη σχεδίαση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9" name="Ελεύθερη σχεδίαση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0" name="Ελεύθερη σχεδίαση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1" name="Ελεύθερη σχεδίαση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2" name="Ελεύθερη σχεδίαση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3" name="Ελεύθερη σχεδίαση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4" name="Ελεύθερη σχεδίαση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5" name="Ελεύθερη σχεδίαση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6" name="Ελεύθερη σχεδίαση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7" name="Ελεύθερη σχεδίαση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8" name="Ελεύθερη σχεδίαση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9" name="Ελεύθερη σχεδίαση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0" name="Ελεύθερη σχεδίαση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1" name="Ελεύθερη σχεδίαση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2" name="Ελεύθερη σχεδίαση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3" name="Ελεύθερη σχεδίαση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4" name="Ελεύθερη σχεδίαση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5" name="Ελεύθερη σχεδίαση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6" name="Ελεύθερη σχεδίαση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7" name="Ελεύθερη σχεδίαση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8" name="Ελεύθερη σχεδίαση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9" name="Ελεύθερη σχεδίαση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0" name="Ελεύθερη σχεδίαση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1" name="Ελεύθερη σχεδίαση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2" name="Ελεύθερη σχεδίαση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3" name="Ελεύθερη σχεδίαση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4" name="Ελεύθερη σχεδίαση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5" name="Ελεύθερη σχεδίαση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6" name="Ελεύθερη σχεδίαση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7" name="Ελεύθερη σχεδίαση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8" name="Ελεύθερη σχεδίαση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9" name="Ελεύθερη σχεδίαση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0" name="Ελεύθερη σχεδίαση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1" name="Ελεύθερη σχεδίαση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2" name="Ελεύθερη σχεδίαση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3" name="Ελεύθερη σχεδίαση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4" name="Ελεύθερη σχεδίαση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5" name="Ελεύθερη σχεδίαση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6" name="Ελεύθερη σχεδίαση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7" name="Ελεύθερη σχεδίαση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8" name="Ελεύθερη σχεδίαση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9" name="Ελεύθερη σχεδίαση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0" name="Ελεύθερη σχεδίαση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1" name="Ελεύθερη σχεδίαση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2" name="Ελεύθερη σχεδίαση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3" name="Ελεύθερη σχεδίαση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4" name="Ελεύθερη σχεδίαση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5" name="Ελεύθερη σχεδίαση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6" name="Ελεύθερη σχεδίαση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7" name="Ελεύθερη σχεδίαση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8" name="Ελεύθερη σχεδίαση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9" name="Ελεύθερη σχεδίαση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0" name="Ελεύθερη σχεδίαση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1" name="Ελεύθερη σχεδίαση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2" name="Ελεύθερη σχεδίαση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3" name="Ελεύθερη σχεδίαση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4" name="Ελεύθερη σχεδίαση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5" name="Ελεύθερη σχεδίαση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6" name="Ελεύθερη σχεδίαση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7" name="Ελεύθερη σχεδίαση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8" name="Ελεύθερη σχεδίαση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9" name="Ελεύθερη σχεδίαση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0" name="Ελεύθερη σχεδίαση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1" name="Ελεύθερη σχεδίαση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2" name="Ελεύθερη σχεδίαση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3" name="Ελεύθερη σχεδίαση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4" name="Ελεύθερη σχεδίαση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5" name="Ελεύθερη σχεδίαση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6" name="Ελεύθερη σχεδίαση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7" name="Ελεύθερη σχεδίαση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8" name="Ελεύθερη σχεδίαση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9" name="Ελεύθερη σχεδίαση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0" name="Ελεύθερη σχεδίαση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1" name="Ελεύθερη σχεδίαση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2" name="Ελεύθερη σχεδίαση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3" name="Ελεύθερη σχεδίαση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4" name="Ελεύθερη σχεδίαση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5" name="Ελεύθερη σχεδίαση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6" name="Ελεύθερη σχεδίαση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7" name="Ελεύθερη σχεδίαση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8" name="Ελεύθερη σχεδίαση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9" name="Ελεύθερη σχεδίαση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0" name="Ελεύθερη σχεδίαση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1" name="Ελεύθερη σχεδίαση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2" name="Ελεύθερη σχεδίαση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3" name="Ελεύθερη σχεδίαση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4" name="Ελεύθερη σχεδίαση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5" name="Ελεύθερη σχεδίαση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6" name="Ελεύθερη σχεδίαση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7" name="Ελεύθερη σχεδίαση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8" name="Ελεύθερη σχεδίαση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9" name="Ελεύθερη σχεδίαση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</p:grp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 smtClean="0"/>
              <a:t>Στυλ κύριου τίτλου</a:t>
            </a:r>
            <a:endParaRPr lang="el-GR" dirty="0"/>
          </a:p>
        </p:txBody>
      </p:sp>
      <p:grpSp>
        <p:nvGrpSpPr>
          <p:cNvPr id="7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Ελεύθερη σχεδίαση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9" name="Ελεύθερη σχεδίαση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0" name="Ελεύθερη σχεδίαση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1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2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3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4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5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4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5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6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7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8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9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0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1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2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3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4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5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6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7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8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9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0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1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2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3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4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5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6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7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8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9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0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1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2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3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4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5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6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7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8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9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0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1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2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3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4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5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6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7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8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9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0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1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2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3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4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5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6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7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8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9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80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81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D5C4122-C6A0-4C3A-884B-99E79B92808F}" type="datetime1">
              <a:rPr lang="el-GR" smtClean="0"/>
              <a:t>5/3/2023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el-GR" smtClean="0"/>
              <a:t>Στυλ κύριου τίτλου</a:t>
            </a:r>
            <a:endParaRPr lang="el-GR" dirty="0"/>
          </a:p>
        </p:txBody>
      </p:sp>
      <p:grpSp>
        <p:nvGrpSpPr>
          <p:cNvPr id="7" name="Γραμμή" descr="Γραφικό γραμμής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9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0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1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2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3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4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5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4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5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6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7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8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9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0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1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2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3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4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5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6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7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8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9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0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1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2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3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4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5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6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7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8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9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0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1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2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3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4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5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6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7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8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9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0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1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2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3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4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5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6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7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8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9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0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1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2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3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4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5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6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7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8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9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80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81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7423C5-B4FD-4F01-AAC7-0EEF433AB54A}" type="datetime1">
              <a:rPr lang="el-GR" smtClean="0"/>
              <a:t>5/3/2023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 smtClean="0"/>
              <a:t>Στυλ κύριου τίτλου</a:t>
            </a:r>
            <a:endParaRPr lang="el-GR" dirty="0"/>
          </a:p>
        </p:txBody>
      </p:sp>
      <p:grpSp>
        <p:nvGrpSpPr>
          <p:cNvPr id="167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9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0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1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2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3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4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5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6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7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8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9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0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1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2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3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4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5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6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7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8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9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0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1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2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3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4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5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6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7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8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9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0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1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2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3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4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5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6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7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8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9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0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1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2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3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4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5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6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7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8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9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0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1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2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3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4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5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6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7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8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9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0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1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2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3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4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5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6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7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8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9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40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41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17B44FC-29E4-4980-A70E-CC0957147049}" type="datetime1">
              <a:rPr lang="el-GR" smtClean="0"/>
              <a:t>5/3/2023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el-GR" smtClean="0"/>
              <a:t>Στυλ κύριου τίτλου</a:t>
            </a:r>
            <a:endParaRPr lang="el-GR" dirty="0"/>
          </a:p>
        </p:txBody>
      </p:sp>
      <p:grpSp>
        <p:nvGrpSpPr>
          <p:cNvPr id="255" name="Γραμμή" descr="Γραφικό γραμμής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Ελεύθερη σχεδίαση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7" name="Ελεύθερη σχεδίαση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8" name="Ελεύθερη σχεδίαση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9" name="Ελεύθερη σχεδίαση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0" name="Ελεύθερη σχεδίαση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1" name="Ελεύθερη σχεδίαση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2" name="Ελεύθερη σχεδίαση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3" name="Ελεύθερη σχεδίαση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4" name="Ελεύθερη σχεδίαση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5" name="Ελεύθερη σχεδίαση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6" name="Ελεύθερη σχεδίαση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7" name="Ελεύθερη σχεδίαση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8" name="Ελεύθερη σχεδίαση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9" name="Ελεύθερη σχεδίαση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0" name="Ελεύθερη σχεδίαση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1" name="Ελεύθερη σχεδίαση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2" name="Ελεύθερη σχεδίαση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3" name="Ελεύθερη σχεδίαση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4" name="Ελεύθερη σχεδίαση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5" name="Ελεύθερη σχεδίαση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6" name="Ελεύθερη σχεδίαση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7" name="Ελεύθερη σχεδίαση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8" name="Ελεύθερη σχεδίαση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9" name="Ελεύθερη σχεδίαση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0" name="Ελεύθερη σχεδίαση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1" name="Ελεύθερη σχεδίαση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2" name="Ελεύθερη σχεδίαση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3" name="Ελεύθερη σχεδίαση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4" name="Ελεύθερη σχεδίαση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5" name="Ελεύθερη σχεδίαση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6" name="Ελεύθερη σχεδίαση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7" name="Ελεύθερη σχεδίαση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8" name="Ελεύθερη σχεδίαση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9" name="Ελεύθερη σχεδίαση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0" name="Ελεύθερη σχεδίαση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1" name="Ελεύθερη σχεδίαση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2" name="Ελεύθερη σχεδίαση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3" name="Ελεύθερη σχεδίαση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4" name="Ελεύθερη σχεδίαση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5" name="Ελεύθερη σχεδίαση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6" name="Ελεύθερη σχεδίαση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7" name="Ελεύθερη σχεδίαση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8" name="Ελεύθερη σχεδίαση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9" name="Ελεύθερη σχεδίαση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0" name="Ελεύθερη σχεδίαση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1" name="Ελεύθερη σχεδίαση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2" name="Ελεύθερη σχεδίαση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3" name="Ελεύθερη σχεδίαση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4" name="Ελεύθερη σχεδίαση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5" name="Ελεύθερη σχεδίαση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6" name="Ελεύθερη σχεδίαση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7" name="Ελεύθερη σχεδίαση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8" name="Ελεύθερη σχεδίαση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9" name="Ελεύθερη σχεδίαση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0" name="Ελεύθερη σχεδίαση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1" name="Ελεύθερη σχεδίαση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2" name="Ελεύθερη σχεδίαση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3" name="Ελεύθερη σχεδίαση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4" name="Ελεύθερη σχεδίαση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5" name="Ελεύθερη σχεδίαση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6" name="Ελεύθερη σχεδίαση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7" name="Ελεύθερη σχεδίαση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8" name="Ελεύθερη σχεδίαση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9" name="Ελεύθερη σχεδίαση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0" name="Ελεύθερη σχεδίαση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1" name="Ελεύθερη σχεδίαση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2" name="Ελεύθερη σχεδίαση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3" name="Ελεύθερη σχεδίαση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4" name="Ελεύθερη σχεδίαση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5" name="Ελεύθερη σχεδίαση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6" name="Ελεύθερη σχεδίαση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7" name="Ελεύθερη σχεδίαση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8" name="Ελεύθερη σχεδίαση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9" name="Ελεύθερη σχεδίαση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0" name="Ελεύθερη σχεδίαση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1" name="Ελεύθερη σχεδίαση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2" name="Ελεύθερη σχεδίαση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3" name="Ελεύθερη σχεδίαση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4" name="Ελεύθερη σχεδίαση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5" name="Ελεύθερη σχεδίαση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6" name="Ελεύθερη σχεδίαση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7" name="Ελεύθερη σχεδίαση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8" name="Ελεύθερη σχεδίαση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9" name="Ελεύθερη σχεδίαση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0" name="Ελεύθερη σχεδίαση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1" name="Ελεύθερη σχεδίαση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2" name="Ελεύθερη σχεδίαση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3" name="Ελεύθερη σχεδίαση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4" name="Ελεύθερη σχεδίαση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5" name="Ελεύθερη σχεδίαση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6" name="Ελεύθερη σχεδίαση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7" name="Ελεύθερη σχεδίαση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8" name="Ελεύθερη σχεδίαση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9" name="Ελεύθερη σχεδίαση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0" name="Ελεύθερη σχεδίαση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1" name="Ελεύθερη σχεδίαση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2" name="Ελεύθερη σχεδίαση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3" name="Ελεύθερη σχεδίαση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4" name="Ελεύθερη σχεδίαση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5" name="Ελεύθερη σχεδίαση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6" name="Ελεύθερη σχεδίαση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7" name="Ελεύθερη σχεδίαση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8" name="Ελεύθερη σχεδίαση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9" name="Ελεύθερη σχεδίαση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0" name="Ελεύθερη σχεδίαση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1" name="Ελεύθερη σχεδίαση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2" name="Ελεύθερη σχεδίαση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3" name="Ελεύθερη σχεδίαση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4" name="Ελεύθερη σχεδίαση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5" name="Ελεύθερη σχεδίαση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6" name="Ελεύθερη σχεδίαση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7" name="Ελεύθερη σχεδίαση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8" name="Ελεύθερη σχεδίαση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9" name="Ελεύθερη σχεδίαση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0" name="Ελεύθερη σχεδίαση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1" name="Ελεύθερη σχεδίαση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2" name="Ελεύθερη σχεδίαση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3" name="Ελεύθερη σχεδίαση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4" name="Ελεύθερη σχεδίαση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5" name="Ελεύθερη σχεδίαση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6" name="Ελεύθερη σχεδίαση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7" name="Ελεύθερη σχεδίαση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8" name="Ελεύθερη σχεδίαση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</p:grp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9C8DCF6-63D4-4ED8-8CE0-E0384DD74C4D}" type="datetime1">
              <a:rPr lang="el-GR" smtClean="0"/>
              <a:t>5/3/2023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 smtClean="0"/>
              <a:t>Στυλ κύριου τίτλου</a:t>
            </a:r>
            <a:endParaRPr lang="el-GR" dirty="0"/>
          </a:p>
        </p:txBody>
      </p:sp>
      <p:grpSp>
        <p:nvGrpSpPr>
          <p:cNvPr id="158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0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1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2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3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4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5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6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7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8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9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0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1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2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3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4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5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6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7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8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9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0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1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2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3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4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5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6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7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8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9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0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1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2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3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4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5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6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7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8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9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0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1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2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3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4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5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6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7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8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9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0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1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2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3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4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5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6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7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8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9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0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1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2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3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4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5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6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7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8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9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0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1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2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περιεχομένου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14B6AF-8822-45A2-A623-EEEB4E692DB5}" type="datetime1">
              <a:rPr lang="el-GR" smtClean="0"/>
              <a:t>5/3/2023</a:t>
            </a:fld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 smtClean="0"/>
              <a:t>Στυλ κύριου τίτλου</a:t>
            </a:r>
            <a:endParaRPr lang="el-GR" dirty="0"/>
          </a:p>
        </p:txBody>
      </p:sp>
      <p:grpSp>
        <p:nvGrpSpPr>
          <p:cNvPr id="160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Ελεύθερη σχεδίαση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2" name="Ελεύθερη σχεδίαση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3" name="Ελεύθερη σχεδίαση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4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5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6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7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8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9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0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1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2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3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4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5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6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7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8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9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0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1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2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3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4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5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6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7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8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9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0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1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2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3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4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5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6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7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8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9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0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1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2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3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4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5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6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7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8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9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0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1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2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3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4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5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6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7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8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9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0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1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2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3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4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5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6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7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8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9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0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1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2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3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4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Σύμβολο κράτησης θέσης κειμένου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8" name="Σύμβολο κράτησης θέσης υποσέλιδου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7" name="Σύμβολο κράτησης θέσης ημερομηνίας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2BCFDCC-5693-4EAE-8CEF-69A16980683C}" type="datetime1">
              <a:rPr lang="el-GR" smtClean="0"/>
              <a:t>5/3/2023</a:t>
            </a:fld>
            <a:endParaRPr lang="el-GR" dirty="0"/>
          </a:p>
        </p:txBody>
      </p:sp>
      <p:sp>
        <p:nvSpPr>
          <p:cNvPr id="9" name="Σύμβολο κράτησης θέσης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  <p:sp>
        <p:nvSpPr>
          <p:cNvPr id="85" name="Σύμβολο κράτησης θέσης περιεχομένου 3"/>
          <p:cNvSpPr>
            <a:spLocks noGrp="1"/>
          </p:cNvSpPr>
          <p:nvPr>
            <p:ph sz="half" idx="13"/>
          </p:nvPr>
        </p:nvSpPr>
        <p:spPr>
          <a:xfrm>
            <a:off x="6249860" y="2819400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 smtClean="0"/>
              <a:t>Στυλ κύριου τίτλου</a:t>
            </a:r>
            <a:endParaRPr lang="el-GR" dirty="0"/>
          </a:p>
        </p:txBody>
      </p:sp>
      <p:grpSp>
        <p:nvGrpSpPr>
          <p:cNvPr id="156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58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59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0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1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2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3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4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5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6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7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8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9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0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1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2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3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4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5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6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7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8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9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0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1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2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3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4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5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6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7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8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9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0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1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2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3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4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5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6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7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8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9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0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1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2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3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4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5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6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7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8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9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0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1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2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3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4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5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6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7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8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9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0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1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2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3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4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5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6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7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8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9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0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4" name="Σύμβολο κράτησης θέσης υποσέλιδου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1F0177-3457-4B12-BEA0-825D05B3CB8D}" type="datetime1">
              <a:rPr lang="el-GR" smtClean="0"/>
              <a:t>5/3/2023</a:t>
            </a:fld>
            <a:endParaRPr lang="el-GR" dirty="0"/>
          </a:p>
        </p:txBody>
      </p:sp>
      <p:sp>
        <p:nvSpPr>
          <p:cNvPr id="5" name="Σύμβολο κράτησης θέσης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Σύμβολο κράτησης θέσης υποσέλιδου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2" name="Σύμβολο κράτησης θέσης ημερομηνίας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83EFF7-E94C-4FD9-A6DE-18293CCC3264}" type="datetime1">
              <a:rPr lang="el-GR" smtClean="0"/>
              <a:t>5/3/2023</a:t>
            </a:fld>
            <a:endParaRPr lang="el-GR" dirty="0"/>
          </a:p>
        </p:txBody>
      </p:sp>
      <p:sp>
        <p:nvSpPr>
          <p:cNvPr id="4" name="Σύμβολο κράτησης θέσης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grpSp>
        <p:nvGrpSpPr>
          <p:cNvPr id="615" name="Πλαίσιο" descr="Γραφικό κουτιού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Ομάδα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Ομάδα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Ελεύθερη σχεδίαση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Ελεύθερη σχεδίαση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Ελεύθερη σχεδίαση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Ομάδα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Ελεύθερη σχεδίαση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Ελεύθερη σχεδίαση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Ελεύθερη σχεδίαση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Ομάδα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Ομάδα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Ελεύθερη σχεδίαση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Ελεύθερη σχεδίαση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Ελεύθερη σχεδίαση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Ομάδα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Ελεύθερη σχεδίαση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Ελεύθερη σχεδίαση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Ελεύθερη σχεδίαση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102F11F-5270-4642-B1F2-9C9E3C6334B7}" type="datetime1">
              <a:rPr lang="el-GR" smtClean="0"/>
              <a:t>5/3/2023</a:t>
            </a:fld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Σύμβολο κράτησης θέσης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l-GR" smtClean="0"/>
              <a:t>Κάντε κλικ στο εικονίδιο για να προσθέσετε εικόνα</a:t>
            </a:r>
            <a:endParaRPr lang="el-GR" dirty="0"/>
          </a:p>
        </p:txBody>
      </p:sp>
      <p:grpSp>
        <p:nvGrpSpPr>
          <p:cNvPr id="614" name="Πλαίσιο" descr="Γραφικό κουτιού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Ομάδα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Ομάδα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Ελεύθερη σχεδίαση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Ελεύθερη σχεδίαση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Ελεύθερη σχεδίαση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Ομάδα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Ελεύθερη σχεδίαση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Ελεύθερη σχεδίαση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Ελεύθερη σχεδίαση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Ομάδα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Ομάδα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Ελεύθερη σχεδίαση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Ελεύθερη σχεδίαση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Ελεύθερη σχεδίαση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Ομάδα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Ελεύθερη σχεδίαση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Ελεύθερη σχεδίαση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Ελεύθερη σχεδίαση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Ελεύθερη σχεδίαση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Ελεύθερη σχεδίαση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Ελεύθερη σχεδίαση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Ελεύθερη σχεδίαση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Ελεύθερη σχεδίαση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Ελεύθερη σχεδίαση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Ελεύθερη σχεδίαση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Ελεύθερη σχεδίαση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Ελεύθερη σχεδίαση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Ελεύθερη σχεδίαση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Ελεύθερη σχεδίαση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Ελεύθερη σχεδίαση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Ελεύθερη σχεδίαση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Ελεύθερη σχεδίαση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Ελεύθερη σχεδίαση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Ελεύθερη σχεδίαση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Ελεύθερη σχεδίαση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Ελεύθερη σχεδίαση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Ελεύθερη σχεδίαση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Ελεύθερη σχεδίαση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Ελεύθερη σχεδίαση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Ελεύθερη σχεδίαση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Ελεύθερη σχεδίαση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Ελεύθερη σχεδίαση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Ελεύθερη σχεδίαση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Ελεύθερη σχεδίαση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Ελεύθερη σχεδίαση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Ελεύθερη σχεδίαση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Ελεύθερη σχεδίαση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Ελεύθερη σχεδίαση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Ελεύθερη σχεδίαση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Ελεύθερη σχεδίαση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Ελεύθερη σχεδίαση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Ελεύθερη σχεδίαση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Ελεύθερη σχεδίαση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Ελεύθερη σχεδίαση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Ελεύθερη σχεδίαση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Ελεύθερη σχεδίαση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Ελεύθερη σχεδίαση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Ελεύθερη σχεδίαση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Ελεύθερη σχεδίαση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Ελεύθερη σχεδίαση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Ελεύθερη σχεδίαση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Ελεύθερη σχεδίαση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Ελεύθερη σχεδίαση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Ελεύθερη σχεδίαση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Ελεύθερη σχεδίαση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Ελεύθερη σχεδίαση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Ελεύθερη σχεδίαση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Ελεύθερη σχεδίαση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Ελεύθερη σχεδίαση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Ελεύθερη σχεδίαση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Ελεύθερη σχεδίαση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Ελεύθερη σχεδίαση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Ελεύθερη σχεδίαση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Ελεύθερη σχεδίαση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Ελεύθερη σχεδίαση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Ελεύθερη σχεδίαση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Ελεύθερη σχεδίαση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Ελεύθερη σχεδίαση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Ελεύθερη σχεδίαση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Ελεύθερη σχεδίαση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Ελεύθερη σχεδίαση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Ελεύθερη σχεδίαση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Ελεύθερη σχεδίαση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Ελεύθερη σχεδίαση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Ελεύθερη σχεδίαση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Ελεύθερη σχεδίαση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Ελεύθερη σχεδίαση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Ελεύθερη σχεδίαση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Ελεύθερη σχεδίαση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0147233-F6A7-434F-92E5-61A569BFCB2D}" type="datetime1">
              <a:rPr lang="el-GR" smtClean="0"/>
              <a:t>5/3/2023</a:t>
            </a:fld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τίτλου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 smtClean="0"/>
              <a:t>Επεξεργασία στυλ υποδείγματος κειμένου</a:t>
            </a:r>
          </a:p>
          <a:p>
            <a:pPr lvl="1" rtl="0"/>
            <a:r>
              <a:rPr lang="el-GR" dirty="0" smtClean="0"/>
              <a:t>Δεύτερου </a:t>
            </a:r>
            <a:r>
              <a:rPr lang="el-GR" dirty="0"/>
              <a:t>επιπέδου</a:t>
            </a:r>
          </a:p>
          <a:p>
            <a:pPr lvl="2" rtl="0"/>
            <a:r>
              <a:rPr lang="el-GR" dirty="0"/>
              <a:t>Τρίτου επιπέδου</a:t>
            </a:r>
          </a:p>
          <a:p>
            <a:pPr lvl="3" rtl="0"/>
            <a:r>
              <a:rPr lang="el-GR" dirty="0"/>
              <a:t>Τέταρτου επιπέδου</a:t>
            </a:r>
          </a:p>
          <a:p>
            <a:pPr lvl="4" rtl="0"/>
            <a:r>
              <a:rPr lang="el-GR" dirty="0"/>
              <a:t>Πέμπτου επιπέδου</a:t>
            </a:r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F38CD73C-109C-4F2C-8D5C-05E3AE1DFFE2}" type="datetime1">
              <a:rPr lang="el-GR" smtClean="0"/>
              <a:t>5/3/2023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2413" y="1052736"/>
            <a:ext cx="9144000" cy="4320480"/>
          </a:xfrm>
          <a:solidFill>
            <a:schemeClr val="accent5">
              <a:lumMod val="75000"/>
            </a:schemeClr>
          </a:solidFill>
        </p:spPr>
        <p:txBody>
          <a:bodyPr rtlCol="0"/>
          <a:lstStyle/>
          <a:p>
            <a:r>
              <a:rPr lang="el-GR" dirty="0"/>
              <a:t>Όχι στη βία</a:t>
            </a:r>
            <a:br>
              <a:rPr lang="el-GR" dirty="0"/>
            </a:b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lnSpcReduction="10000"/>
          </a:bodyPr>
          <a:lstStyle/>
          <a:p>
            <a:pPr algn="ctr" rtl="0"/>
            <a:endParaRPr lang="el-GR" dirty="0" smtClean="0"/>
          </a:p>
          <a:p>
            <a:pPr algn="ctr" rtl="0"/>
            <a:r>
              <a:rPr lang="el-GR" dirty="0" smtClean="0"/>
              <a:t>Μάρτιος 2023</a:t>
            </a:r>
            <a:endParaRPr lang="el-GR" dirty="0" smtClean="0"/>
          </a:p>
          <a:p>
            <a:pPr algn="ctr" rtl="0"/>
            <a:r>
              <a:rPr lang="el-GR" dirty="0" smtClean="0"/>
              <a:t>6</a:t>
            </a:r>
            <a:r>
              <a:rPr lang="el-GR" baseline="30000" dirty="0" smtClean="0"/>
              <a:t>ο</a:t>
            </a:r>
            <a:r>
              <a:rPr lang="el-GR" dirty="0" smtClean="0"/>
              <a:t> Νηπιαγωγείο </a:t>
            </a:r>
            <a:r>
              <a:rPr lang="el-GR" dirty="0" smtClean="0"/>
              <a:t>Καλαμαριάς</a:t>
            </a:r>
            <a:endParaRPr lang="el-GR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6420" y="1052736"/>
            <a:ext cx="4499992" cy="4320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 smtClean="0"/>
              <a:t>Προσθέστε τίτλο διαφάνειας - 4</a:t>
            </a:r>
            <a:endParaRPr lang="el-GR" dirty="0"/>
          </a:p>
        </p:txBody>
      </p: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/>
        <p:txBody>
          <a:bodyPr rtlCol="0">
            <a:normAutofit/>
          </a:bodyPr>
          <a:lstStyle/>
          <a:p>
            <a:pPr rtl="0"/>
            <a:endParaRPr lang="el-GR" dirty="0"/>
          </a:p>
        </p:txBody>
      </p:sp>
      <p:sp>
        <p:nvSpPr>
          <p:cNvPr id="6" name="Σύμβολο κράτησης θέσης περιεχομένου 5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9730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 smtClean="0"/>
              <a:t>Προσθέστε τίτλο διαφάνειας - 5</a:t>
            </a:r>
            <a:endParaRPr lang="el-GR" dirty="0"/>
          </a:p>
        </p:txBody>
      </p:sp>
      <p:sp>
        <p:nvSpPr>
          <p:cNvPr id="6" name="Σύμβολο κράτησης θέσης εικόνας 5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."/>
          <p:cNvSpPr>
            <a:spLocks noGrp="1"/>
          </p:cNvSpPr>
          <p:nvPr>
            <p:ph type="pic" idx="1"/>
          </p:nvPr>
        </p:nvSpPr>
        <p:spPr/>
      </p: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6095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ίνακας κιμωλίας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72_TF02804846_TF02804846" id="{09341B8A-20E0-461C-8D95-8FE2515812E5}" vid="{9FC04176-C68E-4144-909D-A2FFB9344BEE}"/>
    </a:ext>
  </a:extLst>
</a:theme>
</file>

<file path=ppt/theme/theme2.xml><?xml version="1.0" encoding="utf-8"?>
<a:theme xmlns:a="http://schemas.openxmlformats.org/drawingml/2006/main" name="Θέμα του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tf02804846_win32</Template>
  <TotalTime>11</TotalTime>
  <Words>21</Words>
  <Application>Microsoft Office PowerPoint</Application>
  <PresentationFormat>Προσαρμογή</PresentationFormat>
  <Paragraphs>9</Paragraphs>
  <Slides>3</Slides>
  <Notes>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7" baseType="lpstr">
      <vt:lpstr>Arial</vt:lpstr>
      <vt:lpstr>Consolas</vt:lpstr>
      <vt:lpstr>Corbel</vt:lpstr>
      <vt:lpstr>Πίνακας κιμωλίας 16x9</vt:lpstr>
      <vt:lpstr>Όχι στη βία  </vt:lpstr>
      <vt:lpstr>Προσθέστε τίτλο διαφάνειας - 4</vt:lpstr>
      <vt:lpstr>Προσθέστε τίτλο διαφάνειας - 5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Διάταξη τίτλου</dc:title>
  <dc:creator>User</dc:creator>
  <cp:lastModifiedBy>User</cp:lastModifiedBy>
  <cp:revision>5</cp:revision>
  <dcterms:created xsi:type="dcterms:W3CDTF">2022-04-27T05:42:45Z</dcterms:created>
  <dcterms:modified xsi:type="dcterms:W3CDTF">2023-03-05T13:58:08Z</dcterms:modified>
</cp:coreProperties>
</file>