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6" r:id="rId4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599" autoAdjust="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dirty="0" smtClean="0"/>
              <a:t>Δεύτερου </a:t>
            </a:r>
            <a:r>
              <a:rPr lang="el-GR" dirty="0"/>
              <a:t>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219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461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dirty="0" smtClean="0"/>
              <a:t>Δεύτερου </a:t>
            </a:r>
            <a:r>
              <a:rPr lang="el-GR" dirty="0"/>
              <a:t>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5/3/2023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052736"/>
            <a:ext cx="9144000" cy="4320480"/>
          </a:xfrm>
          <a:solidFill>
            <a:schemeClr val="accent5">
              <a:lumMod val="75000"/>
            </a:schemeClr>
          </a:solidFill>
        </p:spPr>
        <p:txBody>
          <a:bodyPr rtlCol="0"/>
          <a:lstStyle/>
          <a:p>
            <a:r>
              <a:rPr lang="el-GR" dirty="0"/>
              <a:t>Όχι στη βία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algn="ctr" rtl="0"/>
            <a:endParaRPr lang="el-GR" dirty="0" smtClean="0"/>
          </a:p>
          <a:p>
            <a:pPr algn="ctr" rtl="0"/>
            <a:r>
              <a:rPr lang="el-GR" dirty="0" smtClean="0"/>
              <a:t>Μάρτιος 2023</a:t>
            </a:r>
            <a:endParaRPr lang="el-GR" dirty="0" smtClean="0"/>
          </a:p>
          <a:p>
            <a:pPr algn="ctr" rtl="0"/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Νηπιαγωγείο </a:t>
            </a:r>
            <a:r>
              <a:rPr lang="el-GR" dirty="0" smtClean="0"/>
              <a:t>Καλαμαριάς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420" y="1052736"/>
            <a:ext cx="4499992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Προσθέστε τίτλο διαφάνειας - 4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rtl="0"/>
            <a:endParaRPr lang="el-GR" dirty="0"/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Προσθέστε τίτλο διαφάνειας - 5</a:t>
            </a:r>
            <a:endParaRPr lang="el-GR" dirty="0"/>
          </a:p>
        </p:txBody>
      </p:sp>
      <p:sp>
        <p:nvSpPr>
          <p:cNvPr id="6" name="Σύμβολο κράτησης θέσης εικόνας 5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/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11</TotalTime>
  <Words>21</Words>
  <Application>Microsoft Office PowerPoint</Application>
  <PresentationFormat>Προσαρμογή</PresentationFormat>
  <Paragraphs>9</Paragraphs>
  <Slides>3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Consolas</vt:lpstr>
      <vt:lpstr>Corbel</vt:lpstr>
      <vt:lpstr>Πίνακας κιμωλίας 16x9</vt:lpstr>
      <vt:lpstr>Όχι στη βία  </vt:lpstr>
      <vt:lpstr>Προσθέστε τίτλο διαφάνειας - 4</vt:lpstr>
      <vt:lpstr>Προσθέστε τίτλο διαφάνειας - 5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Διάταξη τίτλου</dc:title>
  <dc:creator>User</dc:creator>
  <cp:lastModifiedBy>User</cp:lastModifiedBy>
  <cp:revision>5</cp:revision>
  <dcterms:created xsi:type="dcterms:W3CDTF">2022-04-27T05:42:45Z</dcterms:created>
  <dcterms:modified xsi:type="dcterms:W3CDTF">2023-03-05T13:58:08Z</dcterms:modified>
</cp:coreProperties>
</file>