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361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12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679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77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03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846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073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304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608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045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1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EF321-EA60-4104-9727-7BD605459979}" type="datetimeFigureOut">
              <a:rPr lang="el-GR" smtClean="0"/>
              <a:t>29/1/2023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CD829-2838-491A-A49D-8D4A2367D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067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45" y="956603"/>
            <a:ext cx="5472333" cy="5326873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340946" y="1309843"/>
            <a:ext cx="2377440" cy="3052690"/>
          </a:xfrm>
          <a:pattFill prst="pct30">
            <a:fgClr>
              <a:srgbClr val="92D050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el-GR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r>
              <a:rPr lang="el-GR" sz="2800" baseline="30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ο</a:t>
            </a:r>
            <a:r>
              <a:rPr lang="el-GR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ΝΗΠΙΑΓΩΓΕΙΟ</a:t>
            </a: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ΚΑΛΑΜΑΡΙΑΣ</a:t>
            </a:r>
            <a:b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2ο </a:t>
            </a:r>
            <a:r>
              <a:rPr lang="el-GR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τμήμα</a:t>
            </a: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l-GR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214337" y="5401995"/>
            <a:ext cx="2630659" cy="759654"/>
          </a:xfrm>
          <a:pattFill prst="pct40">
            <a:fgClr>
              <a:srgbClr val="92D050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algn="r"/>
            <a:r>
              <a:rPr lang="el-G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σχ. έτος 2022-23</a:t>
            </a:r>
            <a:endParaRPr lang="el-GR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90345">
            <a:off x="4728473" y="4378221"/>
            <a:ext cx="2854556" cy="699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28647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</Words>
  <Application>Microsoft Office PowerPoint</Application>
  <PresentationFormat>Ευρεία οθόνη</PresentationFormat>
  <Paragraphs>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6ο ΝΗΠΙΑΓΩΓΕΙΟ ΚΑΛΑΜΑΡΙΑΣ 2ο τμήμα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6ο ΝΗΠΙΑΓΩΓΕΙΟ ΚΑΛΑΜΑΡΙΑΣ 2ο τμήμα</dc:title>
  <dc:creator>User</dc:creator>
  <cp:lastModifiedBy>User</cp:lastModifiedBy>
  <cp:revision>2</cp:revision>
  <dcterms:created xsi:type="dcterms:W3CDTF">2023-01-29T19:33:11Z</dcterms:created>
  <dcterms:modified xsi:type="dcterms:W3CDTF">2023-01-29T19:47:44Z</dcterms:modified>
</cp:coreProperties>
</file>