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5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80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6156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6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137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851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352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289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089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678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8123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812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46A2C19-AB32-4E92-867E-9B8C837DB054}" type="datetimeFigureOut">
              <a:rPr lang="el-GR" smtClean="0"/>
              <a:t>17/12/2022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801B7D-6413-4F58-B0CB-B74B715CD8BE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44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45122B-B2F5-1C2D-BAFE-F46EFDE88B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4752162"/>
          </a:xfrm>
        </p:spPr>
        <p:txBody>
          <a:bodyPr>
            <a:normAutofit fontScale="90000"/>
          </a:bodyPr>
          <a:lstStyle/>
          <a:p>
            <a:r>
              <a:rPr lang="el-GR" sz="36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el-GR" sz="36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Η Διεύθυνση</a:t>
            </a:r>
            <a:b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                    </a:t>
            </a: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&amp; </a:t>
            </a:r>
            <a:b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          το εκπαιδευτικό</a:t>
            </a:r>
            <a:b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          προσωπικό του </a:t>
            </a:r>
            <a:b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6</a:t>
            </a:r>
            <a:r>
              <a:rPr lang="el-GR" sz="36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ου</a:t>
            </a: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Νηπιαγωγείου Καλαμαριάς</a:t>
            </a:r>
            <a:b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  σας εύχονται από καρδιάς</a:t>
            </a:r>
            <a:b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           </a:t>
            </a:r>
            <a:r>
              <a:rPr lang="el-G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Χρόνια Πολλά !</a:t>
            </a:r>
            <a:br>
              <a:rPr lang="el-G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                       </a:t>
            </a:r>
            <a:b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r>
              <a:rPr lang="el-G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        </a:t>
            </a:r>
            <a:r>
              <a:rPr lang="el-G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Καλές γιορτές σε όλους!</a:t>
            </a:r>
            <a:br>
              <a:rPr lang="el-G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</a:br>
            <a:endParaRPr lang="el-GR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" panose="020B0502040204020203" pitchFamily="34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5DB635F-0042-B33D-F4AC-230F0380FF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4432" y="522073"/>
            <a:ext cx="5214552" cy="502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62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39</Words>
  <Application>Microsoft Office PowerPoint</Application>
  <PresentationFormat>Ευρεία οθόνη</PresentationFormat>
  <Paragraphs>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Bahnschrift Light</vt:lpstr>
      <vt:lpstr>Calibri</vt:lpstr>
      <vt:lpstr>Calibri Light</vt:lpstr>
      <vt:lpstr>Ανασκόπηση</vt:lpstr>
      <vt:lpstr>             Η Διεύθυνση                      &amp;             το εκπαιδευτικό            προσωπικό του  6ου Νηπιαγωγείου Καλαμαριάς    σας εύχονται από καρδιάς             Χρόνια Πολλά !                                   Καλές γιορτές σε όλους!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Η Προϊσταμένη                          &amp;             το εκπαιδευτικό                προσωπικό του  6ου Νηπιαγωγείου Καλαμαριάς    σας εύχονται από καρδιάς             Χρόνια Πολλά !                                   Καλές γιορτές σε όλους! </dc:title>
  <dc:creator>olgaconstantine.m@outlook.com</dc:creator>
  <cp:lastModifiedBy>olgaconstantine.m@outlook.com</cp:lastModifiedBy>
  <cp:revision>8</cp:revision>
  <dcterms:created xsi:type="dcterms:W3CDTF">2022-12-16T20:30:13Z</dcterms:created>
  <dcterms:modified xsi:type="dcterms:W3CDTF">2022-12-17T13:23:42Z</dcterms:modified>
</cp:coreProperties>
</file>