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0" r:id="rId4"/>
    <p:sldId id="355" r:id="rId5"/>
    <p:sldId id="404" r:id="rId6"/>
    <p:sldId id="411" r:id="rId7"/>
    <p:sldId id="406" r:id="rId8"/>
    <p:sldId id="408" r:id="rId9"/>
    <p:sldId id="409" r:id="rId10"/>
    <p:sldId id="353" r:id="rId11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99"/>
    <a:srgbClr val="FFFFFF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83266" autoAdjust="0"/>
  </p:normalViewPr>
  <p:slideViewPr>
    <p:cSldViewPr showGuides="1">
      <p:cViewPr varScale="1">
        <p:scale>
          <a:sx n="92" d="100"/>
          <a:sy n="92" d="100"/>
        </p:scale>
        <p:origin x="691" y="62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14.12.2024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14.12.2024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Photo: Toni Panula/</a:t>
            </a:r>
            <a:r>
              <a:rPr lang="fi-FI" dirty="0" err="1"/>
              <a:t>Visit</a:t>
            </a:r>
            <a:r>
              <a:rPr lang="fi-FI" baseline="0" dirty="0"/>
              <a:t>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92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EA8-9BD5-0C44-913D-A31C1281868F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5B0E4-9D3D-1B43-812D-DC44E791024D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14.12.2024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14.12.2024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14.12.2024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14.12.2024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14.12.2024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EC306-42DD-6D4F-9E16-BE9B3280393F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011-BF93-9647-A265-1814C6D8624D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F99EF-3FC0-E447-A2D4-A4C2515297EF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C2F-8A8A-2C41-8FED-B9EAA7D2E2FE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6A0E-0851-E14C-9288-F734202D7CC6}" type="datetime1">
              <a:rPr lang="fi-FI" smtClean="0"/>
              <a:t>14.12.2024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5CF5E0E5-8AA0-704A-AD7D-94A7C6D4DDB2}" type="datetime1">
              <a:rPr lang="fi-FI" noProof="0" smtClean="0"/>
              <a:t>14.12.2024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14.12.2024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8963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146"/>
            <a:ext cx="9144000" cy="51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067694"/>
            <a:ext cx="6840760" cy="2012326"/>
          </a:xfrm>
        </p:spPr>
        <p:txBody>
          <a:bodyPr/>
          <a:lstStyle/>
          <a:p>
            <a:r>
              <a:rPr lang="el-GR" sz="70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Η </a:t>
            </a:r>
            <a:r>
              <a:rPr lang="el-GR" sz="7000" b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Χ</a:t>
            </a:r>
            <a:r>
              <a:rPr lang="el-GR" sz="7000" dirty="0" err="1">
                <a:ea typeface="Aptos" panose="020B0004020202020204" pitchFamily="34" charset="0"/>
                <a:cs typeface="Times New Roman" panose="02020603050405020304" pitchFamily="18" charset="0"/>
              </a:rPr>
              <a:t>ω</a:t>
            </a:r>
            <a:r>
              <a:rPr lang="el-GR" sz="7000" b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ρα</a:t>
            </a:r>
            <a:r>
              <a:rPr lang="el-GR" sz="70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του </a:t>
            </a:r>
            <a:r>
              <a:rPr lang="el-GR" sz="7000" b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Χιονιου</a:t>
            </a:r>
            <a:r>
              <a:rPr lang="el-GR" sz="70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και των </a:t>
            </a:r>
            <a:r>
              <a:rPr lang="el-GR" sz="7000" b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Σκανδιναβικων</a:t>
            </a:r>
            <a:r>
              <a:rPr lang="el-GR" sz="70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7000" b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Θαυματων</a:t>
            </a:r>
            <a:endParaRPr lang="en-US" sz="7000" b="0" cap="none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6255BA6-4252-3E40-BB95-C3FF846C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78BE7E91-55F4-6347-B240-1C6874E6A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349061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y world map with Finland marked with blue.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190736" cy="51640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D8993-507D-2ED3-3D78-33E2C2AEBEB0}"/>
              </a:ext>
            </a:extLst>
          </p:cNvPr>
          <p:cNvSpPr txBox="1"/>
          <p:nvPr/>
        </p:nvSpPr>
        <p:spPr>
          <a:xfrm>
            <a:off x="18577" y="3867894"/>
            <a:ext cx="8928992" cy="1167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l-G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Πού Είναι η Φινλανδία;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Είναι μια χώρα στο βόρειο μέρος της Ευρώπης και έχει πρωτεύουσα το Ελσίνκι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Εκεί κάνει πολύ κρύο και έχει πολύ χιόνι τον χειμώνα!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1823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06255BA6-4252-3E40-BB95-C3FF846C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78BE7E91-55F4-6347-B240-1C6874E6A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BBAD9-1E5E-EE40-3EE6-1E1B765B8F3A}"/>
              </a:ext>
            </a:extLst>
          </p:cNvPr>
          <p:cNvSpPr txBox="1"/>
          <p:nvPr/>
        </p:nvSpPr>
        <p:spPr>
          <a:xfrm>
            <a:off x="70131" y="339502"/>
            <a:ext cx="7319061" cy="1695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Οι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ά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νθρω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ποι στη Φινλανδία</a:t>
            </a:r>
            <a:r>
              <a:rPr lang="el-G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λέγοντ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αι "Φινλανδοί"</a:t>
            </a:r>
            <a:endParaRPr lang="el-G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Περί</a:t>
            </a:r>
            <a:r>
              <a:rPr lang="en-US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που 5,5 εκατομμύρια άνθρωποι</a:t>
            </a:r>
            <a:r>
              <a:rPr lang="el-GR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0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Μιλούν τη γλώσσα "φινλανδικά" και "σουηδικά".</a:t>
            </a:r>
            <a:endParaRPr lang="en-US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l-GR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Είναι ευγενικοί και αγαπούν τη φύση!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1380372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9E691-60EE-CF57-3CC2-33653AF6F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55DC4F34-7E9F-46B2-B825-9014F7172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E6EB02-E8DB-5E96-69A1-3B21E563AB1A}"/>
              </a:ext>
            </a:extLst>
          </p:cNvPr>
          <p:cNvSpPr txBox="1"/>
          <p:nvPr/>
        </p:nvSpPr>
        <p:spPr>
          <a:xfrm>
            <a:off x="6010359" y="2693067"/>
            <a:ext cx="3133641" cy="1862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Ζώ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 της Φινλανδίας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Ταράνδοι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🦌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(Βοηθοί του Άγιου Βασίλη!)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Αρκούδες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🐻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Λύκοι </a:t>
            </a:r>
            <a:r>
              <a:rPr lang="en-US" sz="18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🐺</a:t>
            </a:r>
            <a: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και πολλά πουλιά!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52DC991-5740-84D6-5DF1-D2A12D2B0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4" descr="A person looking at a scenery of a lake.">
            <a:extLst>
              <a:ext uri="{FF2B5EF4-FFF2-40B4-BE49-F238E27FC236}">
                <a16:creationId xmlns:a16="http://schemas.microsoft.com/office/drawing/2014/main" id="{320E5D27-8161-1E17-51BB-1EC54B6957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25" y="0"/>
            <a:ext cx="2771775" cy="51435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5A55E1-10F1-D478-A0A4-06EABBC00998}"/>
              </a:ext>
            </a:extLst>
          </p:cNvPr>
          <p:cNvSpPr txBox="1"/>
          <p:nvPr/>
        </p:nvSpPr>
        <p:spPr>
          <a:xfrm>
            <a:off x="395537" y="858055"/>
            <a:ext cx="5614822" cy="3456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Λίμνες: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Η Φινλανδία έχει πάνω από 188.000 λίμνες, που την κάνουν να μοιάζει με μια χώρα από νερό!</a:t>
            </a: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Δάση: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Τα μισά της εδάφη είναι καλυμμένα από δάση, και είναι ιδανικά για περιπέτειες στη φύση.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Χιόνι και Πάγος: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Το χειμώνα, η Φινλανδία καλύπτεται από χιόνι και πολλές περιοχές είναι ιδανικές για σκι και άλλες χειμερινές δραστηριότητες.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6359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8961C-4F9E-514B-40FC-0A00BF5D6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4B8C3770-DE45-5BCB-5A3B-2BD5E18B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pic>
        <p:nvPicPr>
          <p:cNvPr id="1026" name="Picture 2" descr="a moose elk walking across a meadow">
            <a:extLst>
              <a:ext uri="{FF2B5EF4-FFF2-40B4-BE49-F238E27FC236}">
                <a16:creationId xmlns:a16="http://schemas.microsoft.com/office/drawing/2014/main" id="{A4113AA8-689C-78BA-439A-3AFC494BB52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 bwMode="auto">
          <a:xfrm>
            <a:off x="0" y="-1"/>
            <a:ext cx="4761608" cy="26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wolf observing its surroundings in a Finnish forest">
            <a:extLst>
              <a:ext uri="{FF2B5EF4-FFF2-40B4-BE49-F238E27FC236}">
                <a16:creationId xmlns:a16="http://schemas.microsoft.com/office/drawing/2014/main" id="{ECE0A91F-FBC4-2204-3DE2-A078E1E3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4245"/>
            <a:ext cx="2058989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great grey owl staring at the camera ">
            <a:extLst>
              <a:ext uri="{FF2B5EF4-FFF2-40B4-BE49-F238E27FC236}">
                <a16:creationId xmlns:a16="http://schemas.microsoft.com/office/drawing/2014/main" id="{D862C108-22AB-833E-71F2-D058799F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9" y="2644606"/>
            <a:ext cx="3951370" cy="26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ear and a cub smelling the air in a Finnish forest">
            <a:extLst>
              <a:ext uri="{FF2B5EF4-FFF2-40B4-BE49-F238E27FC236}">
                <a16:creationId xmlns:a16="http://schemas.microsoft.com/office/drawing/2014/main" id="{F69FC2FD-089C-D9A1-A20A-91BA14D2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08" y="-429688"/>
            <a:ext cx="4634928" cy="30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D2D470-9DA8-A165-B11B-DB6CC22D44F9}"/>
              </a:ext>
            </a:extLst>
          </p:cNvPr>
          <p:cNvSpPr txBox="1"/>
          <p:nvPr/>
        </p:nvSpPr>
        <p:spPr>
          <a:xfrm>
            <a:off x="6010359" y="2693067"/>
            <a:ext cx="3133641" cy="1862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Ζώ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 της Φινλανδίας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Ταράνδοι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🦌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(Βοηθοί του Άγιου Βασίλη!)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Αρκούδες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🐻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Λύκοι </a:t>
            </a:r>
            <a:r>
              <a:rPr lang="en-US" sz="18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🐺</a:t>
            </a:r>
            <a: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και πολλά πουλιά!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001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41D89C2-8BDB-A15B-DF88-D15A6FE4B9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974203-6556-9CC9-9487-87E439C0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olorful sky with trees and stars">
            <a:extLst>
              <a:ext uri="{FF2B5EF4-FFF2-40B4-BE49-F238E27FC236}">
                <a16:creationId xmlns:a16="http://schemas.microsoft.com/office/drawing/2014/main" id="{E0083713-FA56-1C10-C647-7A345D6C5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4049"/>
            <a:ext cx="3995935" cy="2999451"/>
          </a:xfrm>
          <a:prstGeom prst="rect">
            <a:avLst/>
          </a:prstGeom>
        </p:spPr>
      </p:pic>
      <p:pic>
        <p:nvPicPr>
          <p:cNvPr id="5" name="Picture Placeholder 9" descr="A steam in a sauna">
            <a:extLst>
              <a:ext uri="{FF2B5EF4-FFF2-40B4-BE49-F238E27FC236}">
                <a16:creationId xmlns:a16="http://schemas.microsoft.com/office/drawing/2014/main" id="{3F21812E-87F9-7260-60DB-58672A1C4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4" b="6534"/>
          <a:stretch>
            <a:fillRect/>
          </a:stretch>
        </p:blipFill>
        <p:spPr>
          <a:xfrm>
            <a:off x="3992163" y="-38186"/>
            <a:ext cx="5151943" cy="289796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57092-E8D0-5C19-FDEF-3C0B1FAC3DBD}"/>
              </a:ext>
            </a:extLst>
          </p:cNvPr>
          <p:cNvSpPr txBox="1"/>
          <p:nvPr/>
        </p:nvSpPr>
        <p:spPr>
          <a:xfrm>
            <a:off x="224482" y="339502"/>
            <a:ext cx="3600400" cy="12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Οι Φινλανδοί λατρεύουν τη "σάουνα" – ένα ζεστό δωμάτιο σαν μπάνιο! Υπάρχουν περισσότερες σάουνες παρά αυτοκίνητα!!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06C35-1723-C323-139D-C61F82F55052}"/>
              </a:ext>
            </a:extLst>
          </p:cNvPr>
          <p:cNvSpPr txBox="1"/>
          <p:nvPr/>
        </p:nvSpPr>
        <p:spPr>
          <a:xfrm>
            <a:off x="4139952" y="3507854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Στον ουρανό βλέπουν το "Βόρειο Σέλας", μαγικά φώτα που χορεύουν στον ουρανό!</a:t>
            </a:r>
          </a:p>
          <a:p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Ο ήλιος δεν δύει το καλοκαίρι, αλλά τον χειμώνα υπάρχει μόνο νύχτα. </a:t>
            </a:r>
            <a:r>
              <a:rPr lang="en-US" sz="18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🌞🌙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3270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843F8-3D5F-078C-CCED-69EB0C0E3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1C596A4-45FC-790F-9458-E9F94DCF08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88F92-89EC-824C-18AF-4DB0C507F996}"/>
              </a:ext>
            </a:extLst>
          </p:cNvPr>
          <p:cNvSpPr txBox="1"/>
          <p:nvPr/>
        </p:nvSpPr>
        <p:spPr>
          <a:xfrm>
            <a:off x="4245094" y="195486"/>
            <a:ext cx="5112568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Η Φινλανδία είναι η πατρίδα του Άγιου Βασίλη! </a:t>
            </a:r>
            <a:r>
              <a:rPr lang="en-US" sz="25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🎅</a:t>
            </a:r>
            <a:endParaRPr lang="el-GR" sz="2500" kern="100" dirty="0">
              <a:effectLst/>
              <a:latin typeface="Segoe UI Emoji" panose="020B0502040204020203" pitchFamily="34" charset="0"/>
              <a:ea typeface="Aptos" panose="020B0004020202020204" pitchFamily="34" charset="0"/>
              <a:cs typeface="Segoe UI Emoji" panose="020B0502040204020203" pitchFamily="34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l-GR" sz="25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l-GR" sz="2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Ζει στο χωριό του, στο </a:t>
            </a:r>
            <a:r>
              <a:rPr lang="el-GR" sz="25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Ροβανιέμι</a:t>
            </a:r>
            <a:r>
              <a:rPr lang="el-GR" sz="2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κοντά στον Βόρειο Πόλο.</a:t>
            </a:r>
            <a:endParaRPr lang="en-US" sz="2500" dirty="0"/>
          </a:p>
        </p:txBody>
      </p:sp>
      <p:pic>
        <p:nvPicPr>
          <p:cNvPr id="8" name="Picture 7" descr="A santa claus emoji.">
            <a:extLst>
              <a:ext uri="{FF2B5EF4-FFF2-40B4-BE49-F238E27FC236}">
                <a16:creationId xmlns:a16="http://schemas.microsoft.com/office/drawing/2014/main" id="{93193945-8A22-1B94-1FA1-9B0630213E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7614"/>
            <a:ext cx="3795886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1798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08615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uomi Finland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Finland_sample-3</Template>
  <TotalTime>7530</TotalTime>
  <Words>251</Words>
  <Application>Microsoft Office PowerPoint</Application>
  <PresentationFormat>On-screen Show (16:9)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Finlandica</vt:lpstr>
      <vt:lpstr>Segoe UI Emoji</vt:lpstr>
      <vt:lpstr>Symbol</vt:lpstr>
      <vt:lpstr>1_Suomi Finland</vt:lpstr>
      <vt:lpstr>1_Suomi Finland Blanco</vt:lpstr>
      <vt:lpstr>PowerPoint Presentation</vt:lpstr>
      <vt:lpstr>Η Χωρα του Χιονιου και των Σκανδιναβικων Θαυματων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Hasan &amp; Partners</Manager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Tuovinen Evita</dc:creator>
  <cp:lastModifiedBy>Panagiotis Kolokythas</cp:lastModifiedBy>
  <cp:revision>237</cp:revision>
  <dcterms:created xsi:type="dcterms:W3CDTF">2020-11-02T09:25:39Z</dcterms:created>
  <dcterms:modified xsi:type="dcterms:W3CDTF">2024-12-14T14:39:55Z</dcterms:modified>
</cp:coreProperties>
</file>