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4E8487-B370-4AB2-8F02-34C6235B5F77}" v="3" dt="2025-05-21T12:45:25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CC54E12-C803-3A53-66D7-04A6E4C08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5EBAC4F5-5F57-493D-16E1-83262614C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FD288F7-0B99-141C-8B57-8D55AC00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5B59-0036-4EE0-AD19-D6B95182F84B}" type="datetimeFigureOut">
              <a:rPr lang="el-GR" smtClean="0"/>
              <a:pPr/>
              <a:t>18/6/2025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A4E5FC9-CD7B-2742-D48C-FA9ECFD0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E0F1693-B369-80A4-F292-E3D3B61F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3BE-57CC-4870-926A-9E955DD8EC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0089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7B40F3E-891F-D0E7-AA46-19099DED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39004A6E-B816-B981-88DA-ADAED1472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62A8DE6-948F-A9D0-34F4-A381AF71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5B59-0036-4EE0-AD19-D6B95182F84B}" type="datetimeFigureOut">
              <a:rPr lang="el-GR" smtClean="0"/>
              <a:pPr/>
              <a:t>18/6/2025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C38767A-FA80-BB07-1055-25024858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F6A663E-32B7-2108-257B-B56F21BD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3BE-57CC-4870-926A-9E955DD8EC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042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FDC7A963-0469-6DDA-F597-D27ABDACD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329D6EDE-AED8-8E07-CF55-0BF072B2D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B3843E7-62F0-8C75-D4B9-C371E75A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5B59-0036-4EE0-AD19-D6B95182F84B}" type="datetimeFigureOut">
              <a:rPr lang="el-GR" smtClean="0"/>
              <a:pPr/>
              <a:t>18/6/2025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361FA25-E48E-AB0A-945E-927ED41B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FF01D5A-D254-D82D-A471-D62ED4B5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3BE-57CC-4870-926A-9E955DD8EC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267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34E7939-ED72-1F42-6BE0-747EFAA6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6F08A97-874B-8102-C083-F79C11A7C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5544DA3-9395-B379-DBCE-5AA83197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5B59-0036-4EE0-AD19-D6B95182F84B}" type="datetimeFigureOut">
              <a:rPr lang="el-GR" smtClean="0"/>
              <a:pPr/>
              <a:t>18/6/2025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03F451F-5849-43AD-CA92-B127EA65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8F02476-9784-4837-7EA3-EB0A9C3F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3BE-57CC-4870-926A-9E955DD8EC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3216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D0CAE46-FF19-CB3C-835C-78C6987C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99DEE8C1-9708-03B2-63F6-7720D19C6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4BDAB9E-AB19-B5B4-5F30-7681AD6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5B59-0036-4EE0-AD19-D6B95182F84B}" type="datetimeFigureOut">
              <a:rPr lang="el-GR" smtClean="0"/>
              <a:pPr/>
              <a:t>18/6/2025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2EA0E30-68B5-DC61-71F4-90381B9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45B0A18-40DA-26F5-6728-6F36CE84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3BE-57CC-4870-926A-9E955DD8EC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13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58A99B3-6181-A601-AD6E-7C914E9D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0F38EFF-BBE4-E660-AF19-30FD93E4C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29317C85-0211-D21B-8F1E-3FA3EB207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F455170-66E6-9A5C-0AD9-72314698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5B59-0036-4EE0-AD19-D6B95182F84B}" type="datetimeFigureOut">
              <a:rPr lang="el-GR" smtClean="0"/>
              <a:pPr/>
              <a:t>18/6/2025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2946C42-1D31-58D2-61B4-0936DA24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78F0CB0D-52E9-C416-5364-4063D1E0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3BE-57CC-4870-926A-9E955DD8EC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9699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6C6F5E5-37B0-D9A7-7E51-897078D5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BA2AFBD-B549-02E0-873E-4DD8DA465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588A332F-AB27-2525-7E1B-498762A52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8DA151E2-ABEE-A7C6-9D1D-F337FF910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F0C06F70-9641-8215-9D26-93A3F8BA8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D6FE5CD1-2707-7E7D-AA89-1940C24B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5B59-0036-4EE0-AD19-D6B95182F84B}" type="datetimeFigureOut">
              <a:rPr lang="el-GR" smtClean="0"/>
              <a:pPr/>
              <a:t>18/6/2025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693FBACF-2E19-F58D-E656-FA29BFC8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9488D561-9787-CABC-7184-5A86FFA0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3BE-57CC-4870-926A-9E955DD8EC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298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457FEF5-68BC-DC3A-E2B0-00FB2E79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7D441F78-9473-A842-297F-A50B5EA9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5B59-0036-4EE0-AD19-D6B95182F84B}" type="datetimeFigureOut">
              <a:rPr lang="el-GR" smtClean="0"/>
              <a:pPr/>
              <a:t>18/6/2025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0245DF4E-767D-450A-E215-BFC3C75D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4BA43C8F-E6C3-6B1D-ACAF-50F6C8AE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3BE-57CC-4870-926A-9E955DD8EC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1536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1648B082-991C-EF7C-8538-8B8FFB81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5B59-0036-4EE0-AD19-D6B95182F84B}" type="datetimeFigureOut">
              <a:rPr lang="el-GR" smtClean="0"/>
              <a:pPr/>
              <a:t>18/6/2025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59AD8620-C717-5A83-D20D-F48C2771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793C92C-1D3A-6A81-E055-86F88AF7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3BE-57CC-4870-926A-9E955DD8EC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686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D3AD775-9139-BFA9-7BDA-28A592E6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5976EF0-7185-A43B-3F37-C1BF3A5A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A550A378-3395-00E4-BD62-63A9471DC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0D172D76-06A4-9E14-2E0F-7A20BEAE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5B59-0036-4EE0-AD19-D6B95182F84B}" type="datetimeFigureOut">
              <a:rPr lang="el-GR" smtClean="0"/>
              <a:pPr/>
              <a:t>18/6/2025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D667A1D8-975B-9506-AA59-2A877BE0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4D2CE732-3A16-B26F-2E8A-710F7450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3BE-57CC-4870-926A-9E955DD8EC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9937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8A8FA82-C2D9-5908-F311-63AA5E17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63D379C9-0BF1-556E-86E9-80BEC3255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253C45F-9EF3-D10A-39EA-C56D1F766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2C49C8F-BED1-68DB-8834-E774BA07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5B59-0036-4EE0-AD19-D6B95182F84B}" type="datetimeFigureOut">
              <a:rPr lang="el-GR" smtClean="0"/>
              <a:pPr/>
              <a:t>18/6/2025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EC91FA9-D2AE-59E8-3F15-1BC5DB28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95B731B2-9B2A-FE88-1994-E11C41F5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A3BE-57CC-4870-926A-9E955DD8EC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3082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74494979-ADC0-8FAE-927B-60C1A9DE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F165C85-2053-A875-98DE-AA4B8B15D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FC37014-3723-E958-DA64-C05ACBC15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65B59-0036-4EE0-AD19-D6B95182F84B}" type="datetimeFigureOut">
              <a:rPr lang="el-GR" smtClean="0"/>
              <a:pPr/>
              <a:t>18/6/2025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743E3DC-C439-B544-A163-828F65E11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F3A57A6-924A-3AB2-53FF-8C9E5BF76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8A3BE-57CC-4870-926A-9E955DD8EC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374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133">
            <a:extLst>
              <a:ext uri="{FF2B5EF4-FFF2-40B4-BE49-F238E27FC236}">
                <a16:creationId xmlns:a16="http://schemas.microsoft.com/office/drawing/2014/main" xmlns="" id="{489B7BFD-8F45-4093-AD9C-91B15B050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1AEE9866-EA96-35DE-1A8B-F746997351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020" r="2" b="2"/>
          <a:stretch>
            <a:fillRect/>
          </a:stretch>
        </p:blipFill>
        <p:spPr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316" name="Oval 135">
            <a:extLst>
              <a:ext uri="{FF2B5EF4-FFF2-40B4-BE49-F238E27FC236}">
                <a16:creationId xmlns:a16="http://schemas.microsoft.com/office/drawing/2014/main" xmlns="" id="{D9DFE8A5-DCEC-4A43-B613-D62AC8C57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137">
            <a:extLst>
              <a:ext uri="{FF2B5EF4-FFF2-40B4-BE49-F238E27FC236}">
                <a16:creationId xmlns:a16="http://schemas.microsoft.com/office/drawing/2014/main" xmlns="" id="{2B369A2E-99B1-4A2B-9343-957A6C165F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139">
            <a:extLst>
              <a:ext uri="{FF2B5EF4-FFF2-40B4-BE49-F238E27FC236}">
                <a16:creationId xmlns:a16="http://schemas.microsoft.com/office/drawing/2014/main" xmlns="" id="{26B7664A-BE61-4A65-B937-A31E08B8B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F8B8779-96F2-9F04-C3DE-89F39CC5B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233" y="2101755"/>
            <a:ext cx="4298178" cy="2669223"/>
          </a:xfrm>
        </p:spPr>
        <p:txBody>
          <a:bodyPr>
            <a:normAutofit/>
          </a:bodyPr>
          <a:lstStyle/>
          <a:p>
            <a:r>
              <a:rPr lang="el-GR" sz="5400">
                <a:solidFill>
                  <a:schemeClr val="bg1"/>
                </a:solidFill>
              </a:rPr>
              <a:t>ΡΥΠΑΝΣΗ ΤΩΝ ΘΑΛΑΣΣΩΝ</a:t>
            </a:r>
          </a:p>
        </p:txBody>
      </p:sp>
      <p:sp>
        <p:nvSpPr>
          <p:cNvPr id="319" name="Graphic 212">
            <a:extLst>
              <a:ext uri="{FF2B5EF4-FFF2-40B4-BE49-F238E27FC236}">
                <a16:creationId xmlns:a16="http://schemas.microsoft.com/office/drawing/2014/main" xmlns="" id="{279CAF82-0ECF-42BE-8F37-F71941E5D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0" name="Graphic 212">
            <a:extLst>
              <a:ext uri="{FF2B5EF4-FFF2-40B4-BE49-F238E27FC236}">
                <a16:creationId xmlns:a16="http://schemas.microsoft.com/office/drawing/2014/main" xmlns="" id="{B3D7D008-0B6D-4161-BEDA-6AF6A03BC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1" name="Group 145">
            <a:extLst>
              <a:ext uri="{FF2B5EF4-FFF2-40B4-BE49-F238E27FC236}">
                <a16:creationId xmlns:a16="http://schemas.microsoft.com/office/drawing/2014/main" xmlns="" id="{E0339FE9-6931-4B68-8E22-6539BB608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322" name="Freeform: Shape 146">
              <a:extLst>
                <a:ext uri="{FF2B5EF4-FFF2-40B4-BE49-F238E27FC236}">
                  <a16:creationId xmlns:a16="http://schemas.microsoft.com/office/drawing/2014/main" xmlns="" id="{E16C8D8F-10E9-4498-ABDB-0F923F8B6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3" name="Freeform: Shape 147">
              <a:extLst>
                <a:ext uri="{FF2B5EF4-FFF2-40B4-BE49-F238E27FC236}">
                  <a16:creationId xmlns:a16="http://schemas.microsoft.com/office/drawing/2014/main" xmlns="" id="{1E5A83E3-8A11-4492-BB6E-F5F224031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24" name="Group 149">
            <a:extLst>
              <a:ext uri="{FF2B5EF4-FFF2-40B4-BE49-F238E27FC236}">
                <a16:creationId xmlns:a16="http://schemas.microsoft.com/office/drawing/2014/main" xmlns="" id="{D0218489-E03B-4E4F-9ADA-EC579122A1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325" name="Freeform: Shape 150">
              <a:extLst>
                <a:ext uri="{FF2B5EF4-FFF2-40B4-BE49-F238E27FC236}">
                  <a16:creationId xmlns:a16="http://schemas.microsoft.com/office/drawing/2014/main" xmlns="" id="{D36F491E-9A40-46C5-BD55-356F15025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6" name="Freeform: Shape 151">
              <a:extLst>
                <a:ext uri="{FF2B5EF4-FFF2-40B4-BE49-F238E27FC236}">
                  <a16:creationId xmlns:a16="http://schemas.microsoft.com/office/drawing/2014/main" xmlns="" id="{0EC201AA-621E-4837-A31C-D061443F7C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27" name="Graphic 185">
            <a:extLst>
              <a:ext uri="{FF2B5EF4-FFF2-40B4-BE49-F238E27FC236}">
                <a16:creationId xmlns:a16="http://schemas.microsoft.com/office/drawing/2014/main" xmlns="" id="{FB9739EB-7F66-433D-841F-AB3CD1870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488320" y="414069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28" name="Freeform: Shape 154">
              <a:extLst>
                <a:ext uri="{FF2B5EF4-FFF2-40B4-BE49-F238E27FC236}">
                  <a16:creationId xmlns:a16="http://schemas.microsoft.com/office/drawing/2014/main" xmlns="" id="{104F2BBD-A005-4DCB-9566-F2351050B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155">
              <a:extLst>
                <a:ext uri="{FF2B5EF4-FFF2-40B4-BE49-F238E27FC236}">
                  <a16:creationId xmlns:a16="http://schemas.microsoft.com/office/drawing/2014/main" xmlns="" id="{8B00DEC7-198B-49D1-98FD-018F3ECFC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156">
              <a:extLst>
                <a:ext uri="{FF2B5EF4-FFF2-40B4-BE49-F238E27FC236}">
                  <a16:creationId xmlns:a16="http://schemas.microsoft.com/office/drawing/2014/main" xmlns="" id="{F14DFC82-B3B3-468E-91B3-1302CFC68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157">
              <a:extLst>
                <a:ext uri="{FF2B5EF4-FFF2-40B4-BE49-F238E27FC236}">
                  <a16:creationId xmlns:a16="http://schemas.microsoft.com/office/drawing/2014/main" xmlns="" id="{D3250EFE-214E-4B8E-AF96-036A514FFB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158">
              <a:extLst>
                <a:ext uri="{FF2B5EF4-FFF2-40B4-BE49-F238E27FC236}">
                  <a16:creationId xmlns:a16="http://schemas.microsoft.com/office/drawing/2014/main" xmlns="" id="{AD058EBE-D4A5-4C43-B170-6A451F87A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3" name="Oval 160">
            <a:extLst>
              <a:ext uri="{FF2B5EF4-FFF2-40B4-BE49-F238E27FC236}">
                <a16:creationId xmlns:a16="http://schemas.microsoft.com/office/drawing/2014/main" xmlns="" id="{033BC44A-0661-43B4-9C14-FD5963C22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4" name="Oval 162">
            <a:extLst>
              <a:ext uri="{FF2B5EF4-FFF2-40B4-BE49-F238E27FC236}">
                <a16:creationId xmlns:a16="http://schemas.microsoft.com/office/drawing/2014/main" xmlns="" id="{6AA707BA-98B0-47C5-B34A-63D60A010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680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95D02CE-DE76-8D15-44C8-3B35F03B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 fontScale="90000"/>
          </a:bodyPr>
          <a:lstStyle/>
          <a:p>
            <a:r>
              <a:rPr lang="el-GR">
                <a:solidFill>
                  <a:schemeClr val="bg1"/>
                </a:solidFill>
              </a:rPr>
              <a:t>Ρύπανση των υδάτων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E1FFADF0-3924-1638-4E24-A1DACA4C45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1518" r="22232"/>
          <a:stretch>
            <a:fillRect/>
          </a:stretch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894EFA8-F425-4D19-A94B-445388B31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xmlns="" id="{D4CF13F3-9223-D6D5-842F-F7EF12C4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Η </a:t>
            </a:r>
            <a:r>
              <a:rPr lang="el-GR" sz="2400" b="1">
                <a:solidFill>
                  <a:schemeClr val="bg1"/>
                </a:solidFill>
              </a:rPr>
              <a:t>ρύπανση των υδάτων</a:t>
            </a:r>
            <a:r>
              <a:rPr lang="el-GR" sz="2400">
                <a:solidFill>
                  <a:schemeClr val="bg1"/>
                </a:solidFill>
              </a:rPr>
              <a:t> αποτελεί ένα από τα σοβαρότερα περιβαλλοντικά προβλήματα παγκοσμίως. Εμφανίζεται όταν βλαβερές ουσίες, όπως χημικά, μικροοργανισμοί ή απόβλητα, καταλήγουν σε ποτάμια, λίμνες, θάλασσες και υπόγεια ύδατα, υποβαθμίζοντας την ποιότητα του νερού και επηρεάζοντας αρνητικά τη ζωή των οργανισμών και την ανθρώπινη υγεία.</a:t>
            </a:r>
          </a:p>
        </p:txBody>
      </p:sp>
      <p:grpSp>
        <p:nvGrpSpPr>
          <p:cNvPr id="20" name="Graphic 185">
            <a:extLst>
              <a:ext uri="{FF2B5EF4-FFF2-40B4-BE49-F238E27FC236}">
                <a16:creationId xmlns:a16="http://schemas.microsoft.com/office/drawing/2014/main" xmlns="" id="{582A903B-6B78-4F0A-B7C9-3D8049902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510EA93-8F64-42C8-A630-D449506E9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6CB53FC-E4DA-4001-928B-9998A85EA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210B969-4FDF-4AAC-9397-63D543495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570B3EF0-84EA-4F47-86A3-1EA1F644A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259369A8-EF57-42A1-8EC8-F6A9F92A3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8340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6D04152-344A-369D-765F-0BD1D5A5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Πηγές ρύπανσης</a:t>
            </a:r>
          </a:p>
        </p:txBody>
      </p:sp>
      <p:sp>
        <p:nvSpPr>
          <p:cNvPr id="13" name="Graphic 212">
            <a:extLst>
              <a:ext uri="{FF2B5EF4-FFF2-40B4-BE49-F238E27FC236}">
                <a16:creationId xmlns:a16="http://schemas.microsoft.com/office/drawing/2014/main" xmlns="" id="{52D7FCC1-2D52-49CE-A986-EE6E0CA64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xmlns="" id="{28C3CACD-E5A7-4AAC-AE47-75CF7D30F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AB5B24F-5400-8626-B54B-5578DF30B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Βιομηχανικές Πηγές: Απόρριψη τοξικών αποβλήτων και </a:t>
            </a:r>
            <a:r>
              <a:rPr lang="el-GR" dirty="0" err="1">
                <a:solidFill>
                  <a:schemeClr val="bg1"/>
                </a:solidFill>
              </a:rPr>
              <a:t>βαρέων</a:t>
            </a:r>
            <a:r>
              <a:rPr lang="el-GR" dirty="0">
                <a:solidFill>
                  <a:schemeClr val="bg1"/>
                </a:solidFill>
              </a:rPr>
              <a:t> μετάλλων (π.χ. μόλυβδος, υδράργυρος) σε ποτάμια ή θάλασσες Θερμική ρύπανση από θερμά νερά που απορρίπτονται από εργοστάσια   </a:t>
            </a:r>
          </a:p>
          <a:p>
            <a:pPr marL="457200" lvl="1" indent="0"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A35C15A-135A-4FD3-BA11-A046CFA390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8" name="Graphic 190">
              <a:extLst>
                <a:ext uri="{FF2B5EF4-FFF2-40B4-BE49-F238E27FC236}">
                  <a16:creationId xmlns:a16="http://schemas.microsoft.com/office/drawing/2014/main" xmlns="" id="{61E65A99-85A2-448D-AA1F-7690BD01A7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66" name="Freeform: Shape 21">
                <a:extLst>
                  <a:ext uri="{FF2B5EF4-FFF2-40B4-BE49-F238E27FC236}">
                    <a16:creationId xmlns:a16="http://schemas.microsoft.com/office/drawing/2014/main" xmlns="" id="{A127EC05-3250-408F-8F9F-A73F8B9B1D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E6D9B8D4-23BB-4CD2-A0FF-95423AFEB0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9" name="Graphic 190">
              <a:extLst>
                <a:ext uri="{FF2B5EF4-FFF2-40B4-BE49-F238E27FC236}">
                  <a16:creationId xmlns:a16="http://schemas.microsoft.com/office/drawing/2014/main" xmlns="" id="{91DC38B0-ED19-4BAC-A009-485461F23D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1A2C10C3-E625-41E2-8047-2AE4A87F33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20">
                <a:extLst>
                  <a:ext uri="{FF2B5EF4-FFF2-40B4-BE49-F238E27FC236}">
                    <a16:creationId xmlns:a16="http://schemas.microsoft.com/office/drawing/2014/main" xmlns="" id="{0F0340A9-BD8A-4ABB-9AC1-7A14DF22EE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66B21113-44C4-AB68-33BD-B877EC6A39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2538" y="1951091"/>
            <a:ext cx="5102942" cy="283655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3AF83E4-4DE2-499C-9F36-0279E7E4F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xmlns="" id="{0B09EB4D-4323-43F4-9970-42885A83A8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BA9C6284-1137-47FE-9471-23CA824947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A00A6D3C-23F9-41D9-B891-14D8E2E98D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8F8D96F5-1ED7-4891-8D8B-A24E72DA7C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0E9A3A72-EC37-423D-B309-A6487A86C7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EBE630AB-13C0-44A2-80CA-C07483E934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B7768337-3D65-4FE5-8E1A-D79219E0AF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968E4331-550E-4929-ACE8-D2ED2D6EA3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768D8817-CAEE-45BB-820E-A67C68D480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350A8C31-0139-4ABD-967A-139738E88F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9855AEE1-1C1C-4832-8B4C-042F59E029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A41C5A32-BD0A-4457-9CF7-97467FA2B7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93C14A20-2E3C-49F8-AF55-C384FEB955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DB167719-0D82-4ABF-9BC8-B073A84741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660582DE-E250-4561-9298-E4FADEB90F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820B635A-6E81-4D8A-98A3-141E57A6FF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3909A0ED-D070-4792-A2EE-CCEB6BA63C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4619A19C-3B55-4085-8668-4589996280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87D16772-2B59-486E-BE47-65D591C088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1D6A06B8-1E4A-497F-B977-F78E5D7D00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55BC53AD-5249-4FB1-AB74-3F71AAEB5A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36F8561A-874A-48BB-BCC2-07F002ED4F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BA6B1B8F-9695-447F-BF2F-9010D40A07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454192F9-26C5-4212-BA60-CADA662AFE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BFBDA013-4858-422E-AE7A-614BF71FBA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42BA261C-0C75-431D-9FD5-2C3AA241BE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0F8709D9-2655-4A39-9228-BCFCBF4122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9653F80B-5CF7-45EF-889B-FD0AAF4835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2A1DA86A-7442-4897-88A4-EDD18A01C5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39623279-A4CE-49AC-B5FA-CD224324BE6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EB9D8B4D-1BE5-4CD9-A592-D0D3D76911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769A47A3-F5B7-4BF0-B920-21A62F96F78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6E5DCDE9-48A4-41BA-987D-CC72C62B36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xmlns="" id="{0F51F840-3DBF-444E-BC79-718416C51D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2DFD2B64-98D0-4E59-AE1F-693872F36D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CF09CB65-8B7E-426C-A3FE-DD20196FCB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43149294-A5BC-4E62-A167-3CD55E05B3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xmlns="" id="{DB99FCDF-C9A0-40F7-ABDE-7247B2238D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xmlns="" id="{0CE59751-EC07-43C1-A5F5-AF5D30EBBE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xmlns="" id="{4573CCF2-67F2-4BD1-A01C-1D064B908F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xmlns="" id="{1C60C662-612D-485A-A50D-E938C6E499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xmlns="" id="{0048F63C-A2BB-4D89-9649-91EC2045C0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xmlns="" id="{1C29F96C-43D4-4F0F-A76D-4CED9C610C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xmlns="" id="{B660107F-776B-455F-AC78-225F21B81D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xmlns="" id="{EB1DB332-7265-477D-9A04-EDB3799DEA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xmlns="" id="{EBBEFE2D-1654-40D8-A838-45728A1683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190211E2-64DF-4171-811B-B8A0CD87B9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xmlns="" id="{5F7CDCE8-8B48-4859-BDFE-FCB7BC6F58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xmlns="" id="{B770A8C4-614E-4295-A937-718CC61B25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A699ADB6-675C-44B0-B96E-EDD7AC1F96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64875E98-2AA1-4001-90EA-2F3D9E017E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5BEC7219-356F-4141-B57B-8BCD85BF77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xmlns="" id="{564D4AAB-BB2C-4A77-BB45-94EEC66CD7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xmlns="" id="{CE9CF29A-81CA-4A03-8B04-55F5668826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xmlns="" id="{52FEFF22-7798-4730-9C0B-EC7EAFCD01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00149276-D167-4D2B-93F1-FD2958302B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E7DC22D5-A39C-4789-A952-D891488772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7BA51EF1-15F0-4193-AB83-F8C8A64D62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3FB75ADB-F020-4C56-91C6-9AB4629855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DBCE5CDF-BBF6-4E67-8CCE-9482D7EB4F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2138BABC-E51C-4F80-972E-CF44385C16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96B0C850-272E-4B08-8779-B872DCAA37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EEE54AF-B9C2-494D-9E02-2F67FEF7A2B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D21349A4-F7C9-492C-A658-EA9F7538B6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D88D1ED8-AC07-4621-9933-E10CE61220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xmlns="" id="{6FD21FCD-1DA9-45C2-9AB5-548EE0E6E6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xmlns="" id="{C8BDD8CA-1442-470F-A5D3-FC8A87A103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xmlns="" id="{3B8DF094-690E-4C13-8284-7A7C97441A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xmlns="" id="{FE0B926C-A114-444D-BA51-FECE28B03C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00BDE6CC-5F54-4752-ACC4-E3BCF2BEEA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6E28F857-CCD8-4222-84C0-A0B415E7BD8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xmlns="" id="{CD2687E0-0214-44E6-8BB1-34F6B7BA89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xmlns="" id="{7F1236AA-FC17-487E-83B1-D71BCB2A87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xmlns="" id="{623384AA-72EF-4BCF-9137-1944405836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xmlns="" id="{1BD81D1B-2270-4FBE-B437-F0DBB8DDFF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xmlns="" id="{6411E268-F8CA-4C78-82ED-DDCF28B0BE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xmlns="" id="{D48F8732-5205-4843-A2EB-3E0EB18F9F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xmlns="" id="{DC5966DA-8E1A-43FF-A1A4-C6879B4564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E3BEFD3E-662F-4B38-859E-093A14241D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06C52F63-F17B-4356-A3AE-9707D93D29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85706A28-0822-4064-AD3E-2A1F4E1C9E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348A813F-1672-44DB-A207-F3494E7C28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xmlns="" id="{6FC8AEBA-4BD5-4BB0-B004-A8B06B6A41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71ED8D8F-0325-426C-9257-1A5048211F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0FF054DF-85C2-466A-9D64-EB6D95AA82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2D01FA60-E77D-41EE-8228-CFB979E3D5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AC8D6F02-E0C8-4EF5-9D41-E75C16C16E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BD111AAF-4EE4-4A89-84D2-4201F035D7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E8F4C133-3F54-4715-A7D6-4261B9A998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xmlns="" id="{0BAA2E6B-E393-45EA-8AE6-A775AA69CC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xmlns="" id="{7DB4F953-9FE8-4B8D-A62B-CB20A7037A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xmlns="" id="{9D918AF2-85FB-436F-99DB-622B076646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1F078C58-0893-4D64-B685-BCB70CAC626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AEDA3784-7618-477C-A8B0-36FA393D64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0AC49727-CA00-439E-82D4-B446B78965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6B67B441-65C8-4A53-968B-C56CB40867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xmlns="" id="{94CEDDB5-CC85-4A9E-A73C-85D7B714FA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xmlns="" id="{80BF7883-770D-4CA2-BE01-C5F4B102B96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xmlns="" id="{7DF07BC6-9560-430C-86FA-AFA6F7DF09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9B085920-7744-44C8-AF91-D2F16C997D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22308C0A-08FC-4AAA-87B2-1E57033E4A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AB727BDA-993C-4BB5-8CED-8D50C55F7A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1BB192D1-56DC-4342-911C-7D80A9084D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337ADC5A-E225-4E91-B940-2DD15330E7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0D170CF5-349D-4588-8AD3-373D47A4EC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xmlns="" id="{297A6982-5B80-4376-A9D2-C11E9B0843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xmlns="" id="{0B14F779-546D-4011-8459-2E8E34C505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xmlns="" id="{35AE6943-22C6-405D-A071-F8EC29DAB0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xmlns="" id="{2464DBFD-1DA1-456F-8427-CF66CD4C8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xmlns="" id="{C9CA1114-00C4-448B-BF9A-9D70C709B0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xmlns="" id="{2101A885-A4A8-4AFE-9905-E510D58C84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xmlns="" id="{661E165D-4826-43AD-AD75-1C965A71A0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xmlns="" id="{C1F2231A-5945-44AF-95E4-6D14529C86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xmlns="" id="{1998F14A-698C-4220-92B8-2EC10C3561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xmlns="" id="{496E0BBF-D595-4DAE-91C6-4EB179C693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xmlns="" id="{E31F1BC0-CB0A-4386-BE5E-7972AFB050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xmlns="" id="{B1575BDE-4CFA-4FAD-9F64-692A6DBFF5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xmlns="" id="{9D32D2E3-5D5B-4751-A477-A26860AC17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xmlns="" id="{92009233-25F1-4029-B170-318CBBA005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xmlns="" id="{CCBFA5E5-8384-4D58-BD73-BA36E23E80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xmlns="" id="{3ACBBAC3-185E-4C28-81AB-C9BE2A88DE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xmlns="" id="{225AF996-F3FB-4AF2-B954-BDF79069E7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xmlns="" id="{E10B0127-17D3-4B62-8708-9558A79455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xmlns="" id="{A36A9D1B-B750-446F-99FF-E3280E32AD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xmlns="" id="{C078DB92-DE53-4BEC-BBD4-B5966EAA16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xmlns="" id="{7334AD7D-F850-4E92-89F9-49EE6E3AA7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xmlns="" id="{14D983A3-96A9-4BB8-90D5-93B0E625F8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xmlns="" id="{43A1FFE3-BB5F-4455-B23F-DA56AE791E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xmlns="" id="{C34E69E0-4115-4CAA-86FB-1D5A8830D9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xmlns="" id="{E5707C7C-BEB2-4920-9D44-8AF218FFBF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xmlns="" id="{D95D2E5E-6D1E-43FC-A231-E28A082964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xmlns="" id="{DB511D52-FE0D-4F8D-AC2F-6806904C67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xmlns="" id="{E4D31CC7-D38B-4566-A6F9-5CB84EEAADC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xmlns="" id="{48116577-FA2A-434D-83D4-213A1497D2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xmlns="" id="{02288414-AA9B-4065-A506-AE5ED2ABC5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xmlns="" id="{92EAF5E5-70A0-4FE6-B906-6BCF9C49F7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xmlns="" id="{3DA12971-2CD2-4DE8-8B05-8B11B5614B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xmlns="" id="{B9486073-CABC-45A3-B442-5959E5CE6D4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xmlns="" id="{3EEB7953-85A2-4391-931C-CE88AC0532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xmlns="" id="{1BF2EBC9-4A08-4A35-8C75-15E51BA0AB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xmlns="" id="{1686BEF1-7F1A-40F6-BC3F-24221ACECC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xmlns="" id="{5D2D2281-DA3F-41A6-B56E-2EE507826A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xmlns="" id="{B1EBA419-056B-478C-A25C-B349F4DDD9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xmlns="" id="{3DE38383-61B3-4E4E-B781-1C7DA04D65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xmlns="" id="{F62AD048-154B-4830-A46F-263BA35AA7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xmlns="" id="{636A730F-15EE-440C-84B5-0541AE95468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xmlns="" id="{31AF286F-6D0E-447F-B4D1-24729E0D62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xmlns="" id="{36F64061-98E4-477D-BABF-CC6BA8D676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xmlns="" id="{1C601616-D38B-4ED2-BD55-F5AEA36AB0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xmlns="" id="{E0593B16-48EE-41A8-B4AF-E03A74CBB8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xmlns="" id="{26B2406B-8A3A-4381-8D69-1178F16C4D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xmlns="" id="{DF1F792D-BA16-4D8F-99C3-E5E6959A51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xmlns="" id="{AA77D5AF-6FFE-4577-BC40-BA19023071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xmlns="" id="{08F16A01-2EE8-4E4F-83CD-2000577D14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xmlns="" id="{18ACB7FF-8D64-44A2-8571-7DB441D97E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xmlns="" id="{E15E0D81-20B6-4D4C-9B7C-4D5A01B6AA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xmlns="" id="{8F687395-0ADA-4504-B6D0-D55493AB66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xmlns="" id="{94D99C3F-4701-403D-A69E-EE345B0E41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xmlns="" id="{0C6D9CF1-A535-4742-B2CF-B61ADC55ED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xmlns="" id="{E9EB265F-CF4E-4485-88F1-AE3CE1BE37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xmlns="" id="{9B354D37-6517-4AF4-8195-9A7B43D20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xmlns="" id="{2A3087FA-3C5B-4898-9FE2-633DAA0B74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xmlns="" id="{C8D7AB32-147E-4110-ABBE-7F1FB68942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xmlns="" id="{542ED17E-A6FC-4BC6-B7FE-EF9BC5B151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xmlns="" id="{4610CFBC-B173-4CBE-BBD7-7E859FCAB0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xmlns="" id="{7578019C-8AAF-4A81-84C4-155EB43FAF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xmlns="" id="{46936191-0661-4BD8-9A61-D00FAC97DF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xmlns="" id="{F7BC1D8F-F88B-4A19-B640-8DCC739927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xmlns="" id="{47D77817-943A-4D8A-82EE-C309FC9FF0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xmlns="" id="{BF86E220-D031-40B7-B3A2-0C723E3A91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xmlns="" id="{226E1D80-1BFB-4A13-8F3C-94D54398C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3DCC1C21-CB11-4506-90E4-37DCD97AFC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68177170-8FD3-4752-B1DB-0186ADF9B1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CAA5FB4-9073-4612-99F5-95E1C6D067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DE021324-18DD-4114-8992-9652707C16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6ECBC33B-D8EB-4804-9EA3-57C07B57C0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D03927C7-0E45-4B61-844A-4A626FDF6A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AC6AF6E8-E748-47F7-B35C-567D5FBA6C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EC671E5-B299-470C-9C7A-A50106E51B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7410EBDF-623D-41EF-82A4-9FB938A7B6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B6F866F8-B429-471B-9C2B-051BDCBAFE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883B4FBD-06C8-4D5D-B0D9-755E4CD1AA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DE3FD149-0B2F-4DA0-9721-59B9FEE8E0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4D26DB48-036E-4616-BA8B-C606A7B58B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8D6F6275-06AB-4316-B8C4-927E53487C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8E8CABF3-9C76-46A0-8DE9-F055C94A93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01A12ED9-6299-4ABD-9827-DD52FE22B2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C0ADA37A-E396-4F92-AB19-D6994E0DD5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6A96001A-BD0F-4CF9-A22B-545ED4F863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D9ACB13-4C6C-4347-9F65-1309B33A1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1F17BE4A-72F8-4529-8558-E62103AEA7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806708C3-D03F-4605-8C6F-AE8EDA0838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D520ADFA-68AE-4CE4-913A-F070A2817D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3C6C63AD-C87A-403E-ADB5-4EDD034438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9370EAC6-89F0-4826-90D1-E55C334479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1FB61DD4-AB7B-417A-AE96-B1D9CBAC10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B4AD18D2-11BA-4192-9845-206C033F3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85892E2D-483A-4C0A-87C7-6FFA2EB5E2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A4037ACD-005D-4907-942F-D565AF6C83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AA8FD84E-39BE-456B-84C5-E03698AAC9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B2FC47C2-6EF5-4D17-8703-527F28609C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DD29BC8A-00E1-481E-8BA4-1AA7F4AA12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5AF6ABE5-726A-495B-A832-3851CB9115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F8E250A7-0600-440B-BEBC-61B2D4D7B1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CC36BEB1-881D-4496-AD7F-1CC4B46FA5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371DFE25-AF37-409C-B032-5F47D7150F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39AF97A7-FC44-49BF-ABD1-59DB48B898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3939D792-9C64-48CF-8607-C7873A563A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2F69E48F-45D8-4A8A-A101-5DF775A539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EE47C3F3-8AC5-414F-8E20-25DA306C55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F09CB222-24C1-414A-B56E-EA3617D05C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7FC26844-A93E-4C55-8619-F58615B4A2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3EA8BA8A-4848-4084-A841-501CECF285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34BC148C-3116-4C75-89DF-2BF348429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91F3F7CB-7B69-49A3-A09E-D20648831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58072F8C-2347-472F-9D9A-F5511BA401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322C76E0-8D4F-4788-9856-B1AB15B209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63A9EC23-E263-4098-AC45-E628E1A297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B72211D0-3733-443C-999F-6CE736381C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CEC069AD-6364-4585-A8F1-931648A1BF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39361719-49F1-40E3-9ABA-2FE9D78364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737F2D47-03EF-4AE6-ABB9-36506DF5A4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2554F257-3BD2-493C-A5F1-FCC2C64C35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4D297D55-4523-4CE1-9A0F-3EA6B27F79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605D1D96-783B-407F-BF8C-B0773589EB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95D03B3C-A55A-4738-A6FF-8F2DA5B99E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41CE56E-C4C8-427A-9E82-C1EEF78E84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72359086-D108-47DE-B6EA-0BEE1835D7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6FA49818-F2EA-427C-B93C-15E320DA1B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E435C1E1-0D80-4B30-8CAC-C6EDE1DE7B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30FCB137-01B0-4770-AFC3-003DF7897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7D03298B-8D34-487C-9DF0-DB9AC83071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4698B28F-FFEF-44BA-B657-E59F80990F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900A4B40-BCFB-46E4-AE4F-FCC5C65091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914CE6AE-7FAB-4A5D-8EA2-861CAF598A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FF0F3D4A-D39F-48EE-934D-C73834DC56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09B630BB-5848-4C72-9F5A-FC8EBE7A6B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F662A334-5814-480B-861F-17661B60F7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DC0FC730-550F-42A2-AE79-EEA30B11C7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03054F4A-43DC-46A1-89D0-87DA8F3157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5F66EF36-2C9F-49B2-B972-1BA82C8F36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47955EF8-6501-4579-B85F-DE5C0815FF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E0BA4174-EBEB-40DA-8B1D-6A7851E38C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50512C7C-98D6-45AD-8CA4-1BEB01262D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416CB557-0CE9-4015-A920-C6766A0664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5EA7B3B4-3BF2-4B69-B300-5D86CCB0A07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D887DF00-5D34-4A8B-9A84-C40D336238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EADE921C-83B0-4521-916F-E7EC5CFDADB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5CEDA6FA-EB55-47AE-A005-BF546085C1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9DAC0C40-EF50-4632-B781-ACDAE95AF3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582AAB43-E3D9-4272-8809-5F70B30206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28C7D300-E0BD-4C12-92B1-0801266F02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CCA3ED35-2344-4402-B61B-3932E69457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949146BF-06FF-41BB-BDD3-B80BABB3AA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393A6A5F-F75B-4BBC-AADC-A84DA758EE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77B21059-EA9B-4329-968B-81F7966D27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BFF9C99F-41B4-4789-934B-8BF03EA94E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C180277F-7E18-4896-AE91-960B379D2C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C95FE437-DA37-44C9-B975-96C6DD9DE0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A2A5369E-5DB7-4854-BBEC-D043F3A5F2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B6B0D6D9-913A-4804-83B5-5A9858F570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29B4FACF-EF13-4EFA-86D3-D5B2B6703A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7BD767A9-D2A3-4942-B654-34DDDFD60B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0C97F02F-13B9-4D7E-B916-BC8713CC0DB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99C0654B-0803-40FA-BF28-D8EA65F58C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D44F31B6-3657-4241-A94E-EEDBFF0C98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3557624B-3CCB-43DA-998B-B1EC599C75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75B0CCD4-215D-456D-808C-F96ABB74D3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FE4E038E-23E6-43BE-9A3B-523A28DF73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A686F1FD-4135-414B-8575-ED97CC8DBF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36FBC8D5-B3FE-4E26-8B4F-5D5668A8A7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33A60C97-778A-4251-A66B-49769F0C20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0CC04E3B-2AC3-4A7B-A425-DDABEA8AF3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CEF7D0E1-459C-4A15-9F05-545F6430B6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D5797445-BFB3-4EB2-8B44-4BF2C9E915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E27FB1FC-477D-45B3-82B0-0F49364698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D94CF442-4FF2-41B3-8870-097DBAF46C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A24927C8-A42E-4B8D-84A4-50A58968BC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5379CB96-0D3A-4582-8650-A909955BA3B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531F84F2-CE93-4841-9AA6-BC9E355796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D1BED9D2-07EF-452E-AFA1-9A1E80AE24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2C75A1A5-0A11-42EA-AF4E-FF52721258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4275A1C7-FA96-4BBB-A7EF-A7ED02814E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8CA8B3B4-73BE-41D5-900B-42FBF6AA72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B0264B0D-E150-4641-BBB1-58080670EE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BCC2D199-EF36-4077-A50C-D9FC99331B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C6DCCA13-7F75-46F9-97B3-A9DA4C2173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56C76EEB-75A4-418F-9FE0-CC513BC3C2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1E952CEF-EC1B-4714-8900-D2DFAEF30F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2B899198-ADCC-4613-957B-7A40B17B15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5581AF7F-95DB-4163-B608-C04A61FB92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5616F834-835A-42B4-B51B-5AD285E283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EF598AFA-5F8F-4191-8881-1DE91BB2B0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6623A080-F2C6-4664-B99C-99A9C287B4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330E7091-D82F-490A-8F32-DE8745212E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2B340B39-E421-434F-AF1A-DAD7E7802D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6C2ED568-9809-4A18-A06A-87018A987E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A6C26F4B-6369-4557-B6D4-A1B448B127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42CEA830-FB77-4EA5-9BAB-64B6F500F3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E5A9B88C-3ADF-40D8-9E9B-42439F8520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CC9DEE2F-0410-4B1A-BED8-D1371CE8B4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8A66E75A-959E-436D-B1F1-DBD1E460E1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B35526DB-3749-43FA-84BA-E73EE1D1DB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6503C90B-19EF-4925-A08A-AE40956A26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B98692DC-F401-45BC-ABC7-421F3391C3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8629B1A4-7BFC-4F45-9FAD-BB035C4E47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A2F92592-AB8B-4732-BEE7-3E2B830EA3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9C3644DC-02D1-43FF-8ED1-0ECBBA4B30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4DC12AE3-E70C-4CD8-9A74-7567F99C46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0E0DDE12-8B48-4D21-8863-06298ED8B8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C611F1DE-AF40-48FC-8A1E-0A175D439E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34C2CAED-22FC-4450-8BBC-7811F7DF9B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F89E6B45-A41C-4735-A7F5-E4EFD5DCFD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44BFE35C-5487-42E8-AC30-01FC1E4F51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3575E1A5-C3CB-4081-A394-36172B7DB1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C9C6DF24-803A-44A1-B29A-B90297D393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22A7B096-566C-4312-AF19-D9A3B6BC0E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8B429767-12DD-4020-BC3E-9944CF36F6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FF510776-417B-4B74-9082-ED3915450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FEF51D3D-E951-49CE-BCE4-D444BEF6B2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B27BA73E-E784-4961-884D-F507DDE38A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2849019E-0178-4A1C-A5D8-DC3DFC572B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0B49676D-9D41-4B2D-8FF9-69AC31CFDC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6BDFE3E8-9647-4400-B019-8EDD4E688B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EDD57B95-ED61-4561-9ADF-38126BADCE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3744F230-BFBA-41B0-9FE2-481D1EAFFF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C32022D3-12E0-4BC1-8085-D6CBF3CDD7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D1AED37F-874A-4B21-A522-FEBCB38F4C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5BB466E2-3497-4A3B-8777-FAA0AAEE2B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A924D178-36E4-4E29-86E8-7716F3B4A7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D0DF84E5-BB3D-4120-8FD3-98ECDA31BB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E5B29635-10AC-481E-A2DE-80E9DE6128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AAB430CA-3259-463F-85F9-B6E180323A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8EF18909-FC9F-4845-B1DC-027E82B219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EFCE2389-D574-49C1-89EB-D8C7308883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D44B35A5-5216-45FC-8F0F-D80E383B42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9470F10A-F708-41AA-A910-5C288B3556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CD73E13B-910B-40D2-B53F-6614C098BA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8267FC95-0200-40B3-B043-D33BEA60D0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xmlns="" id="{9F14022C-37CD-4CDD-ACD1-86161EF001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" name="AutoShape 2" descr="Αποτελέσματα εικόνων για Ocean Water Pollution Cartoon">
            <a:extLst>
              <a:ext uri="{FF2B5EF4-FFF2-40B4-BE49-F238E27FC236}">
                <a16:creationId xmlns:a16="http://schemas.microsoft.com/office/drawing/2014/main" xmlns="" id="{DFF1AFA6-B074-08C0-7D8A-FD5323D719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1754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11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6ACB9E3-1056-1C5D-103F-212F7ECF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Πηγές ρύπανσης</a:t>
            </a:r>
          </a:p>
        </p:txBody>
      </p:sp>
      <p:grpSp>
        <p:nvGrpSpPr>
          <p:cNvPr id="91" name="Graphic 38">
            <a:extLst>
              <a:ext uri="{FF2B5EF4-FFF2-40B4-BE49-F238E27FC236}">
                <a16:creationId xmlns:a16="http://schemas.microsoft.com/office/drawing/2014/main" xmlns="" id="{9742E72B-7FDB-4BC3-84CE-9A8675647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96583" y="975545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92" name="Freeform: Shape 14">
              <a:extLst>
                <a:ext uri="{FF2B5EF4-FFF2-40B4-BE49-F238E27FC236}">
                  <a16:creationId xmlns:a16="http://schemas.microsoft.com/office/drawing/2014/main" xmlns="" id="{9E41CB4E-1ACC-413B-9806-FF276C0F01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15">
              <a:extLst>
                <a:ext uri="{FF2B5EF4-FFF2-40B4-BE49-F238E27FC236}">
                  <a16:creationId xmlns:a16="http://schemas.microsoft.com/office/drawing/2014/main" xmlns="" id="{29B54E44-06C0-461C-A803-0F535321AD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9645E15-CD1B-4EAA-B2F2-D41E53CA4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C571069-A359-469A-98CD-9458DBAA0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0AB4C399-7E3C-F2B4-5DDD-B86CE93DEF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469" y="1368701"/>
            <a:ext cx="4819229" cy="3444791"/>
          </a:xfrm>
          <a:prstGeom prst="rect">
            <a:avLst/>
          </a:prstGeom>
        </p:spPr>
      </p:pic>
      <p:grpSp>
        <p:nvGrpSpPr>
          <p:cNvPr id="94" name="Graphic 4">
            <a:extLst>
              <a:ext uri="{FF2B5EF4-FFF2-40B4-BE49-F238E27FC236}">
                <a16:creationId xmlns:a16="http://schemas.microsoft.com/office/drawing/2014/main" xmlns="" id="{A61BDD87-32CE-4DE2-AAE1-62C2F4793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109667" y="490334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EF0F3645-6645-44FD-A4C7-06D41C0991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23">
              <a:extLst>
                <a:ext uri="{FF2B5EF4-FFF2-40B4-BE49-F238E27FC236}">
                  <a16:creationId xmlns:a16="http://schemas.microsoft.com/office/drawing/2014/main" xmlns="" id="{65458736-D4A2-40D4-9420-C40AEB2AB5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4">
              <a:extLst>
                <a:ext uri="{FF2B5EF4-FFF2-40B4-BE49-F238E27FC236}">
                  <a16:creationId xmlns:a16="http://schemas.microsoft.com/office/drawing/2014/main" xmlns="" id="{768FA6A4-209B-443A-9CF2-FFDC90EC34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5">
              <a:extLst>
                <a:ext uri="{FF2B5EF4-FFF2-40B4-BE49-F238E27FC236}">
                  <a16:creationId xmlns:a16="http://schemas.microsoft.com/office/drawing/2014/main" xmlns="" id="{EEB0A6C9-E0F4-403E-8FB7-5FF4F1F646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6">
              <a:extLst>
                <a:ext uri="{FF2B5EF4-FFF2-40B4-BE49-F238E27FC236}">
                  <a16:creationId xmlns:a16="http://schemas.microsoft.com/office/drawing/2014/main" xmlns="" id="{6DA5950E-75DA-4E34-99EB-8982548700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7">
              <a:extLst>
                <a:ext uri="{FF2B5EF4-FFF2-40B4-BE49-F238E27FC236}">
                  <a16:creationId xmlns:a16="http://schemas.microsoft.com/office/drawing/2014/main" xmlns="" id="{6F609E6F-709D-42D6-8E54-91E37E2B1B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8">
              <a:extLst>
                <a:ext uri="{FF2B5EF4-FFF2-40B4-BE49-F238E27FC236}">
                  <a16:creationId xmlns:a16="http://schemas.microsoft.com/office/drawing/2014/main" xmlns="" id="{0C4707FB-9E68-4EBA-A4E0-4516F15061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799771A-5CA8-4CCE-B4F5-FE8C20379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461D636C-9A38-466B-BD92-39795F493B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99F3BD6-49A2-4D64-A3C0-8EFCEF9D9D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ABC753B-C028-4FCD-9D53-2BDBB26446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A8F316F-3B46-4F37-AB8C-E69368303B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2636F8A8-BD35-4E0B-901B-1589A0534D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5A81092E-D55D-5CA6-0281-BA7AE684A1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l-GR" dirty="0">
                <a:solidFill>
                  <a:schemeClr val="bg1"/>
                </a:solidFill>
              </a:rPr>
              <a:t> 2. Αγροτικές Πηγές: Λιπάσματα και φυτοφάρμακα που παρασύρονται από τη βροχή και καταλήγουν σε ποτάμια και υπόγεια ύδατα Απόβλητα από κτηνοτροφικές μονάδες (κοπριές, ζωικά λύματα)   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16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3C1D1FA3-6212-4B97-9B1E-C7F81247C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1C51958-04D4-4687-95A2-95DCDCF47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xmlns="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xmlns="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F52FAD5-1A3B-F2B9-A69A-2640A05C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Πηγές ρύπανσης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52F6F0D-96CE-99A7-ACB1-334B3B4A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3. Οικιακές Πηγές: Απόρριψη ακατέργαστων λυμάτων (σε περιοχές χωρίς βιολογικό καθαρισμό)Χρήση απορρυπαντικών, καθαριστικών και άλλων χημικών στο νοικοκυριό   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8AE33C6B-B9D8-A0EC-03C1-4780D37CE1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5875" y="1307804"/>
            <a:ext cx="5201957" cy="3753293"/>
          </a:xfrm>
          <a:prstGeom prst="rect">
            <a:avLst/>
          </a:prstGeom>
        </p:spPr>
      </p:pic>
      <p:grpSp>
        <p:nvGrpSpPr>
          <p:cNvPr id="31" name="Graphic 185">
            <a:extLst>
              <a:ext uri="{FF2B5EF4-FFF2-40B4-BE49-F238E27FC236}">
                <a16:creationId xmlns:a16="http://schemas.microsoft.com/office/drawing/2014/main" xmlns="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9589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98F79A4-A6C7-4101-B1E9-27E05CB7C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39BDF77-321B-B78B-8B83-D7A575C8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Πηγές ρύπανσης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B0401C6-FB38-7C65-6596-172413C8B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>
                <a:solidFill>
                  <a:schemeClr val="bg1"/>
                </a:solidFill>
              </a:rPr>
              <a:t>4. Αστικές Πηγές: Όμβρια ύδατα (νερά της βροχής που παρασύρουν λάδια, ρύπους, σκουπίδια από δρόμους και πεζοδρόμια)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3C8019B-3985-409B-9B87-494B974EE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9E5C5460-229E-46C8-A712-CC3179854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B85A4DB3-61AA-49A1-85A9-B3397CD51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Εικόνα 3" descr="Εικόνα που περιέχει κείμενο, εξωτερικός χώρος/ύπαιθρος, φύση, νερ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xmlns="" id="{6E538704-5D93-7EE3-B486-021FB7BB0D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8056" r="5201" b="1"/>
          <a:stretch>
            <a:fillRect/>
          </a:stretch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3" name="Graphic 185">
            <a:extLst>
              <a:ext uri="{FF2B5EF4-FFF2-40B4-BE49-F238E27FC236}">
                <a16:creationId xmlns:a16="http://schemas.microsoft.com/office/drawing/2014/main" xmlns="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3134783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172</Words>
  <Application>Microsoft Office PowerPoint</Application>
  <PresentationFormat>Προσαρμογή</PresentationFormat>
  <Paragraphs>11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ΡΥΠΑΝΣΗ ΤΩΝ ΘΑΛΑΣΣΩΝ</vt:lpstr>
      <vt:lpstr>Ρύπανση των υδάτων</vt:lpstr>
      <vt:lpstr>Πηγές ρύπανσης</vt:lpstr>
      <vt:lpstr>Πηγές ρύπανσης</vt:lpstr>
      <vt:lpstr>Πηγές ρύπανσης</vt:lpstr>
      <vt:lpstr>Πηγές ρύπανσης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ΡΥΠΑΝΣΗ ΤΩΝ ΘΑΛΑΣΣΩΝ</dc:title>
  <dc:creator>george bouh</dc:creator>
  <cp:lastModifiedBy>user</cp:lastModifiedBy>
  <cp:revision>3</cp:revision>
  <dcterms:created xsi:type="dcterms:W3CDTF">2025-05-21T11:39:21Z</dcterms:created>
  <dcterms:modified xsi:type="dcterms:W3CDTF">2025-06-18T06:12:43Z</dcterms:modified>
</cp:coreProperties>
</file>