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AEAEA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8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Vardoulaki" userId="9c00bc229718ad9c" providerId="LiveId" clId="{7C252029-5647-4793-98D2-3BE6D7F37E5A}"/>
    <pc:docChg chg="custSel addSld delSld modSld">
      <pc:chgData name="Eleni Vardoulaki" userId="9c00bc229718ad9c" providerId="LiveId" clId="{7C252029-5647-4793-98D2-3BE6D7F37E5A}" dt="2026-01-27T16:50:31.194" v="27" actId="20577"/>
      <pc:docMkLst>
        <pc:docMk/>
      </pc:docMkLst>
      <pc:sldChg chg="modSp mod">
        <pc:chgData name="Eleni Vardoulaki" userId="9c00bc229718ad9c" providerId="LiveId" clId="{7C252029-5647-4793-98D2-3BE6D7F37E5A}" dt="2026-01-27T16:50:31.194" v="27" actId="20577"/>
        <pc:sldMkLst>
          <pc:docMk/>
          <pc:sldMk cId="2506090372" sldId="258"/>
        </pc:sldMkLst>
        <pc:spChg chg="mod">
          <ac:chgData name="Eleni Vardoulaki" userId="9c00bc229718ad9c" providerId="LiveId" clId="{7C252029-5647-4793-98D2-3BE6D7F37E5A}" dt="2026-01-27T16:50:31.194" v="27" actId="20577"/>
          <ac:spMkLst>
            <pc:docMk/>
            <pc:sldMk cId="2506090372" sldId="258"/>
            <ac:spMk id="4" creationId="{B9696DF7-E686-F6C5-629C-17C0ABDCE03E}"/>
          </ac:spMkLst>
        </pc:spChg>
      </pc:sldChg>
      <pc:sldChg chg="addSp delSp modSp new mod setBg">
        <pc:chgData name="Eleni Vardoulaki" userId="9c00bc229718ad9c" providerId="LiveId" clId="{7C252029-5647-4793-98D2-3BE6D7F37E5A}" dt="2026-01-24T12:44:25.253" v="24"/>
        <pc:sldMkLst>
          <pc:docMk/>
          <pc:sldMk cId="2360422449" sldId="260"/>
        </pc:sldMkLst>
        <pc:spChg chg="mod">
          <ac:chgData name="Eleni Vardoulaki" userId="9c00bc229718ad9c" providerId="LiveId" clId="{7C252029-5647-4793-98D2-3BE6D7F37E5A}" dt="2026-01-24T12:37:03.042" v="15" actId="14100"/>
          <ac:spMkLst>
            <pc:docMk/>
            <pc:sldMk cId="2360422449" sldId="260"/>
            <ac:spMk id="2" creationId="{D45F1077-C273-0907-F4ED-4709E3287458}"/>
          </ac:spMkLst>
        </pc:spChg>
        <pc:picChg chg="add mod ord">
          <ac:chgData name="Eleni Vardoulaki" userId="9c00bc229718ad9c" providerId="LiveId" clId="{7C252029-5647-4793-98D2-3BE6D7F37E5A}" dt="2026-01-24T12:43:28.463" v="23" actId="14100"/>
          <ac:picMkLst>
            <pc:docMk/>
            <pc:sldMk cId="2360422449" sldId="260"/>
            <ac:picMk id="6" creationId="{5DBD8EEC-F93E-5070-CA24-0782C701E7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F957-07F9-4D67-9FEE-E9FF30F53C06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6D10D-FAF7-4953-9ACE-17F70A2D6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1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76DA-73B0-FFD6-45B4-9715434CF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FB0A7-04F2-D551-9E28-F893C5F1D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92875-2310-EA10-C0B2-50E01EA8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A41E-860A-4824-AFBE-3D5AE26B21E6}" type="datetime1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0946E-A7E5-D6AF-A2CC-4320111A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43837-A19D-DD88-EB31-0B82DC5A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3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D8DB-A9FA-F684-5045-1F9ED6B6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F2530-0415-5259-0824-D99A8CD88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DD1F4-F19C-67E0-D527-D52D63C9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E71-0E60-4701-B945-F36FA36A9C2E}" type="datetime1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D8C4-DA7C-2966-DC32-A6F5F7CD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AE14-02FD-DB42-6761-1CBD8A59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5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FFCF1-9DF5-242B-5CF5-FB3E72EF4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E8EC9-5F84-98CC-A48F-F9D865A32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A985C-F984-AEB8-38F2-3B40F55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B22D-B3AF-43E9-B6F6-069FBAA936EC}" type="datetime1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E2CB-3B80-7080-FFB0-2FFEF46E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86594-4521-D119-853E-ACE3812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7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BBF3-4344-D398-2E79-CA995A42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4EBD-9EB3-5ED6-E870-583742325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DE1A-0797-3E01-6DAB-7F410E12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C0F-43E9-4E3B-8F7D-2D300FB577CD}" type="datetime1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15892-072B-F0DC-206B-89D24CBF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AB0D6-63D3-399F-D4BD-0406571B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4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1E2D-7B73-CF64-C808-A1589F60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7CC6-7B71-99F3-57C9-9F829D06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6160C-8263-3494-5403-5CCFE688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575E-7CEC-48BE-A5FB-659561418CB3}" type="datetime1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498EB-D7A6-8646-2F84-0F130152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41097-F006-000E-9B31-C2F37841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3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D640-D7EC-22B0-46B2-44A12E7B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CFBC-22C8-68FE-E469-F63B3CAE5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7644F-2AB8-FE5D-3F23-D9E81E54C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A95B8-8BD2-3E64-722E-047DF910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61B5-8F56-45FB-953F-5F34FCB656F1}" type="datetime1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EAD5-C8EC-815A-5E5E-5D9FC1BC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4303-4AE2-CC93-536F-43CDBDFC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0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F5B9-E85B-2AB1-1F0B-FB81D8FD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A3C5E-C684-435F-F8C3-A646C997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9B633-663B-05A9-C931-547ECB47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9A46A-FF8B-935B-DDB3-47C8BD285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BFD63-FE82-3092-DB58-EB3EE6058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89687E-A659-811F-81E7-8C80605F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3A45-0DDA-4143-BACC-B02FC183611B}" type="datetime1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3B378-3550-6825-2F21-D83A361D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7D737-005B-8B02-8AFD-E649999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5404-C9FC-B17F-E558-494AE077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596F2-226D-E815-4943-CA627607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E4B4-ECDE-466C-A374-966A1E87CBF9}" type="datetime1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78443-379C-CCB2-C4F3-93E00519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F9CAF-5B38-2173-BF46-FA5ED3E0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0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6F193-8BCE-B1BD-E166-27C60C4FC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09CB-BBFA-4842-9E40-82CC4125E687}" type="datetime1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4A2E7-79DB-D517-E1BF-56D96651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7110-83B7-C7A6-07D1-B9C4435B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4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F914-A31F-33C5-8CBF-6D66D4C6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64D9-4691-11A5-FA9B-4D600FDD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98033-E4FF-5273-1F6C-C1C086257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B129E-B1B5-08D5-7B03-E4177630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8851-6597-4540-8E40-4BCF4FBFDE1E}" type="datetime1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A6961-D666-C1A4-F9DF-8E6CBB88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7BFD4-558F-B1B3-6E33-2203BF92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9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33FE-E752-B461-59F9-3AE54DD0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F12A2-C718-8491-7F4D-DF43B31CC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D7EA4-113B-41FE-9859-59A5708BE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2F033-12BC-A8F8-E695-4D089986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D75C-6D86-47CF-B871-0BAFA680AEA1}" type="datetime1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5806A-1161-06B2-4F30-1DD20930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59873-3162-3229-3241-A543F8F3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1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04E62-43E0-1EBD-D040-FCDA4D34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60D38-350F-9E09-984D-4F459073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98C6-896D-C930-C68D-E380B7127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0E7EA4-15B9-4CE2-B403-E8F6D48FD565}" type="datetime1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3FB4B-9C97-1C3A-94E8-8EC4F0971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319F6-8996-583F-C32F-F1DB2310E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7D1196-3BCB-47F8-ADF1-3D51E96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121390-0AB0-A163-F9D2-16E69B07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216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Πα</a:t>
            </a:r>
            <a:r>
              <a:rPr lang="en-US" sz="37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γκόσμι</a:t>
            </a:r>
            <a:r>
              <a:rPr lang="en-US" sz="37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α </a:t>
            </a:r>
            <a:br>
              <a:rPr lang="en-US" sz="37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37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Ημέρα </a:t>
            </a:r>
            <a:br>
              <a:rPr lang="en-US" sz="37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37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Ελληνικής Γλώσσας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30375E5-9FFF-D731-4F36-8B0B1C7465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B52423-0B9A-5282-B780-D36C6D8FA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20" y="3180080"/>
            <a:ext cx="4998719" cy="292260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el-GR" sz="2800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YAFdtQi73Xs_0"/>
              </a:rPr>
              <a:t>“Όπου τραγουδά η γλώσσα, </a:t>
            </a:r>
            <a:endParaRPr lang="en-GB" sz="2800" b="0" i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YAFdtQi73Xs_0"/>
            </a:endParaRPr>
          </a:p>
          <a:p>
            <a:pPr algn="ctr">
              <a:lnSpc>
                <a:spcPct val="110000"/>
              </a:lnSpc>
              <a:buNone/>
            </a:pPr>
            <a:r>
              <a:rPr lang="el-GR" sz="2800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YAFdtQi73Xs_0"/>
              </a:rPr>
              <a:t>εκεί η πατρίδα”</a:t>
            </a:r>
            <a:endParaRPr lang="en-GB" sz="2800" b="0" i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YAFdtQi73Xs_0"/>
            </a:endParaRPr>
          </a:p>
          <a:p>
            <a:pPr algn="ctr">
              <a:lnSpc>
                <a:spcPct val="110000"/>
              </a:lnSpc>
              <a:buNone/>
            </a:pPr>
            <a:endParaRPr lang="el-GR" sz="28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YAFdtQi73Xs_0"/>
            </a:endParaRPr>
          </a:p>
          <a:p>
            <a:pPr algn="ctr">
              <a:lnSpc>
                <a:spcPct val="110000"/>
              </a:lnSpc>
              <a:buNone/>
            </a:pPr>
            <a:r>
              <a:rPr lang="el-GR" sz="2800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YAFdtQi73Xs_0"/>
              </a:rPr>
              <a:t>«</a:t>
            </a:r>
            <a:r>
              <a:rPr lang="it-IT" sz="2800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YAFdtQi73Xs_0"/>
              </a:rPr>
              <a:t>Dove la lingua canta, </a:t>
            </a:r>
          </a:p>
          <a:p>
            <a:pPr algn="ctr">
              <a:lnSpc>
                <a:spcPct val="110000"/>
              </a:lnSpc>
              <a:buNone/>
            </a:pPr>
            <a:r>
              <a:rPr lang="it-IT" sz="2800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YAFdtQi73Xs_0"/>
              </a:rPr>
              <a:t>nasce la patria</a:t>
            </a:r>
            <a:r>
              <a:rPr lang="el-GR" sz="2800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YAFdtQi73Xs_0"/>
              </a:rPr>
              <a:t>»</a:t>
            </a:r>
            <a:endParaRPr lang="el-GR" sz="28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YAFdtQi73Xs_0"/>
            </a:endParaRPr>
          </a:p>
          <a:p>
            <a:pPr algn="ctr"/>
            <a:endParaRPr lang="en-US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AD030E8-A01E-1EB4-D30F-EAADE9FB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61E7-458A-0729-8799-8D602D82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670559"/>
            <a:ext cx="5984239" cy="965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en-US" sz="4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Ξενιτεμέν</a:t>
            </a:r>
            <a:r>
              <a:rPr lang="en-US" sz="4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α μου πουλιά»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D189E1-2A7F-DDAF-D79F-31B25DD826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" r="1" b="3311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A1698-BE0C-A534-8701-629C6F014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l-GR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Η</a:t>
            </a: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πειρώτικο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 μοιρολόι: ένας από τους πιο αυθεντικούς τρόπους έκφρασης της ελληνικής γλώσσας.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Μέσα από τον λόγο και το τραγούδι εκφράζονται ο πόνος της ξενιτιάς, ο αποχωρισμός και η νοσταλγία.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FF4BA0B-B0D2-6CD2-2C3B-47500BB7E508}"/>
              </a:ext>
            </a:extLst>
          </p:cNvPr>
          <p:cNvSpPr txBox="1">
            <a:spLocks/>
          </p:cNvSpPr>
          <p:nvPr/>
        </p:nvSpPr>
        <p:spPr>
          <a:xfrm>
            <a:off x="5180012" y="995363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EAAD3-4DB9-C52C-F4B6-7391558D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0BDC9-1870-6DF3-897D-4D6046963FC4}"/>
              </a:ext>
            </a:extLst>
          </p:cNvPr>
          <p:cNvSpPr txBox="1"/>
          <p:nvPr/>
        </p:nvSpPr>
        <p:spPr>
          <a:xfrm>
            <a:off x="1226812" y="1707309"/>
            <a:ext cx="5221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Lamento epirota: </a:t>
            </a:r>
          </a:p>
          <a:p>
            <a:r>
              <a:rPr lang="it-IT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dolore, lontananza, nostalgia</a:t>
            </a:r>
            <a:endParaRPr lang="en-GB" sz="2200" dirty="0">
              <a:solidFill>
                <a:schemeClr val="tx2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4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5FDC5-9EF2-614B-DE3C-C6267DD2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264161"/>
            <a:ext cx="5069839" cy="16560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fontAlgn="auto">
              <a:spcAft>
                <a:spcPts val="0"/>
              </a:spcAft>
              <a:tabLst/>
              <a:defRPr/>
            </a:pPr>
            <a:br>
              <a:rPr kumimoji="0" lang="en-US" sz="4400" b="0" i="1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</a:br>
            <a:r>
              <a:rPr kumimoji="0" lang="en-US" sz="4400" b="0" i="1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kumimoji="0" lang="en-US" sz="4400" b="0" i="1" u="none" strike="noStrike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Στης</a:t>
            </a:r>
            <a:r>
              <a:rPr kumimoji="0" lang="en-US" sz="4400" b="0" i="1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  <a:r>
              <a:rPr kumimoji="0" lang="en-US" sz="4400" b="0" i="1" u="none" strike="noStrike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Πάργ</a:t>
            </a:r>
            <a:r>
              <a:rPr kumimoji="0" lang="en-US" sz="4400" b="0" i="1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ας τον ανήφορο»</a:t>
            </a:r>
            <a:br>
              <a:rPr kumimoji="0" lang="en-US" sz="4400" b="0" i="1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</a:br>
            <a:endParaRPr lang="en-US" sz="4400" i="1" dirty="0">
              <a:solidFill>
                <a:schemeClr val="tx2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96DF7-E686-F6C5-629C-17C0ABDCE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702559"/>
            <a:ext cx="4619621" cy="379031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Π</a:t>
            </a:r>
            <a:r>
              <a:rPr lang="en-US" sz="32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</a:rPr>
              <a:t>αρα</a:t>
            </a:r>
            <a:r>
              <a:rPr lang="en-US" sz="3200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</a:rPr>
              <a:t>δοσι</a:t>
            </a:r>
            <a:r>
              <a:rPr lang="en-US" sz="32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</a:rPr>
              <a:t>ακό τραγούδι της Ηπείρου, με έντονο σκωπτικό χαρακτήρα</a:t>
            </a:r>
            <a:r>
              <a:rPr lang="el-GR" sz="32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</a:rPr>
              <a:t>.</a:t>
            </a:r>
            <a:endParaRPr lang="en-US" sz="3200" b="0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Κλ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ασικό δείγμα της τοπικής δημοτικής μουσικής παράδοσης</a:t>
            </a:r>
            <a:r>
              <a:rPr lang="el-GR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7073EFC-FC14-9759-34B6-CA612C83FB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r="2" b="14927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15F49E-A40C-BF34-471F-3B40DBC5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BACD7-A316-AFD6-C074-365ED48B05BF}"/>
              </a:ext>
            </a:extLst>
          </p:cNvPr>
          <p:cNvSpPr txBox="1"/>
          <p:nvPr/>
        </p:nvSpPr>
        <p:spPr>
          <a:xfrm>
            <a:off x="1432560" y="1920240"/>
            <a:ext cx="395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Canto </a:t>
            </a:r>
            <a:r>
              <a:rPr lang="en-GB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tradizionale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GB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dell’Epiro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9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1077-C273-0907-F4ED-4709E328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3035"/>
          </a:xfrm>
        </p:spPr>
        <p:txBody>
          <a:bodyPr>
            <a:normAutofit/>
          </a:bodyPr>
          <a:lstStyle/>
          <a:p>
            <a:pPr algn="ctr"/>
            <a:r>
              <a:rPr lang="el-GR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Γλώσσα, τραγούδι, χορός.</a:t>
            </a:r>
            <a:br>
              <a:rPr lang="el-GR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Ζωντανή μνήμη.</a:t>
            </a:r>
            <a:endParaRPr lang="en-GB" sz="6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BD8EEC-F93E-5070-CA24-0782C701E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064" y="3058160"/>
            <a:ext cx="8645236" cy="32075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C0186-61F8-D641-4179-E7ACC63C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6ο Γυμνάσιο Ιωαννίνων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2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123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Book Antiqua</vt:lpstr>
      <vt:lpstr>YAFdtQi73Xs_0</vt:lpstr>
      <vt:lpstr>Office Theme</vt:lpstr>
      <vt:lpstr>Παγκόσμια  Ημέρα  Ελληνικής Γλώσσας</vt:lpstr>
      <vt:lpstr>«Ξενιτεμένα μου πουλιά»</vt:lpstr>
      <vt:lpstr> «Στης Πάργας τον ανήφορο» </vt:lpstr>
      <vt:lpstr>Γλώσσα, τραγούδι, χορός. Ζωντανή μνήμη.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Vardoulaki</dc:creator>
  <cp:lastModifiedBy>Eleni Vardoulaki</cp:lastModifiedBy>
  <cp:revision>3</cp:revision>
  <dcterms:created xsi:type="dcterms:W3CDTF">2026-01-24T10:58:29Z</dcterms:created>
  <dcterms:modified xsi:type="dcterms:W3CDTF">2026-01-28T09:52:56Z</dcterms:modified>
</cp:coreProperties>
</file>