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0420-D34A-49D6-8034-B371944E1675}" type="datetimeFigureOut">
              <a:rPr lang="el-GR" smtClean="0"/>
              <a:t>17/3/2019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F906-D1F5-499E-B1E5-27AA84E9048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0420-D34A-49D6-8034-B371944E1675}" type="datetimeFigureOut">
              <a:rPr lang="el-GR" smtClean="0"/>
              <a:t>17/3/2019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F906-D1F5-499E-B1E5-27AA84E9048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0420-D34A-49D6-8034-B371944E1675}" type="datetimeFigureOut">
              <a:rPr lang="el-GR" smtClean="0"/>
              <a:t>17/3/2019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F906-D1F5-499E-B1E5-27AA84E9048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0420-D34A-49D6-8034-B371944E1675}" type="datetimeFigureOut">
              <a:rPr lang="el-GR" smtClean="0"/>
              <a:t>17/3/2019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F906-D1F5-499E-B1E5-27AA84E9048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0420-D34A-49D6-8034-B371944E1675}" type="datetimeFigureOut">
              <a:rPr lang="el-GR" smtClean="0"/>
              <a:t>17/3/2019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F906-D1F5-499E-B1E5-27AA84E9048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0420-D34A-49D6-8034-B371944E1675}" type="datetimeFigureOut">
              <a:rPr lang="el-GR" smtClean="0"/>
              <a:t>17/3/2019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F906-D1F5-499E-B1E5-27AA84E9048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0420-D34A-49D6-8034-B371944E1675}" type="datetimeFigureOut">
              <a:rPr lang="el-GR" smtClean="0"/>
              <a:t>17/3/2019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F906-D1F5-499E-B1E5-27AA84E9048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0420-D34A-49D6-8034-B371944E1675}" type="datetimeFigureOut">
              <a:rPr lang="el-GR" smtClean="0"/>
              <a:t>17/3/2019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F906-D1F5-499E-B1E5-27AA84E9048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0420-D34A-49D6-8034-B371944E1675}" type="datetimeFigureOut">
              <a:rPr lang="el-GR" smtClean="0"/>
              <a:t>17/3/2019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F906-D1F5-499E-B1E5-27AA84E9048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0420-D34A-49D6-8034-B371944E1675}" type="datetimeFigureOut">
              <a:rPr lang="el-GR" smtClean="0"/>
              <a:t>17/3/2019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F906-D1F5-499E-B1E5-27AA84E9048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0420-D34A-49D6-8034-B371944E1675}" type="datetimeFigureOut">
              <a:rPr lang="el-GR" smtClean="0"/>
              <a:t>17/3/2019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F906-D1F5-499E-B1E5-27AA84E90484}" type="slidenum">
              <a:rPr lang="el-GR" smtClean="0"/>
              <a:t>‹#›</a:t>
            </a:fld>
            <a:endParaRPr lang="el-G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EF0420-D34A-49D6-8034-B371944E1675}" type="datetimeFigureOut">
              <a:rPr lang="el-GR" smtClean="0"/>
              <a:t>17/3/2019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80CF906-D1F5-499E-B1E5-27AA84E9048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ARTBOTS 2</a:t>
            </a:r>
            <a:endParaRPr lang="el-G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sz="4000" dirty="0" smtClean="0">
                <a:solidFill>
                  <a:schemeClr val="accent6">
                    <a:lumMod val="75000"/>
                  </a:schemeClr>
                </a:solidFill>
              </a:rPr>
              <a:t>Δείτε κι  άλλες δημιουργίες..</a:t>
            </a:r>
          </a:p>
          <a:p>
            <a:r>
              <a:rPr lang="el-GR" sz="4000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el-GR" sz="4000" dirty="0" smtClean="0">
                <a:solidFill>
                  <a:schemeClr val="accent6">
                    <a:lumMod val="75000"/>
                  </a:schemeClr>
                </a:solidFill>
              </a:rPr>
              <a:t>πό το Β2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29197"/>
            <a:ext cx="7124700" cy="4007643"/>
          </a:xfr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979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29197"/>
            <a:ext cx="7124700" cy="4007643"/>
          </a:xfrm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60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29197"/>
            <a:ext cx="7124700" cy="4007643"/>
          </a:xfrm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5852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29197"/>
            <a:ext cx="7124700" cy="4007643"/>
          </a:xfrm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9406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29197"/>
            <a:ext cx="7124700" cy="4007643"/>
          </a:xfrm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163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29197"/>
            <a:ext cx="7124700" cy="4007643"/>
          </a:xfrm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60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29197"/>
            <a:ext cx="7124700" cy="4007643"/>
          </a:xfrm>
          <a:ln w="76200">
            <a:solidFill>
              <a:schemeClr val="accent6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118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29197"/>
            <a:ext cx="7124700" cy="4007643"/>
          </a:xfrm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585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TM02455596[[fn=Άνοιξη]]</Template>
  <TotalTime>25</TotalTime>
  <Words>10</Words>
  <Application>Microsoft Office PowerPoint</Application>
  <PresentationFormat>Προβολή στην οθόνη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Spring</vt:lpstr>
      <vt:lpstr>ARTBOTS 2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ARTBOTS 2</dc:title>
  <dc:creator>Ntekoumes</dc:creator>
  <cp:lastModifiedBy>Ntekoumes</cp:lastModifiedBy>
  <cp:revision>3</cp:revision>
  <dcterms:created xsi:type="dcterms:W3CDTF">2019-03-17T14:00:56Z</dcterms:created>
  <dcterms:modified xsi:type="dcterms:W3CDTF">2019-03-17T14:26:02Z</dcterms:modified>
</cp:coreProperties>
</file>