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7EE20-0130-4B36-86A8-4822AE4C8836}" type="datetimeFigureOut">
              <a:rPr lang="el-GR"/>
              <a:pPr>
                <a:defRPr/>
              </a:pPr>
              <a:t>17/6/2015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C86A7-7439-474C-AB6A-5C9CBF264C6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FF74-F274-48F2-9E8F-873C92BA028F}" type="datetimeFigureOut">
              <a:rPr lang="el-GR"/>
              <a:pPr>
                <a:defRPr/>
              </a:pPr>
              <a:t>17/6/2015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21531-EF3E-493B-B8F7-14EC247D3F2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E19F0-F5CC-461C-A1B7-2B5E240E1A7C}" type="datetimeFigureOut">
              <a:rPr lang="el-GR"/>
              <a:pPr>
                <a:defRPr/>
              </a:pPr>
              <a:t>17/6/2015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ACFE0-0D3B-41F8-A58F-68933E9C60E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7A66C-42FA-411B-B350-383555762C39}" type="datetimeFigureOut">
              <a:rPr lang="el-GR"/>
              <a:pPr>
                <a:defRPr/>
              </a:pPr>
              <a:t>17/6/2015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B989B-E35B-4570-BBC3-964A80E5EE0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59B9-1B93-49C2-8390-0D59EDD57273}" type="datetimeFigureOut">
              <a:rPr lang="el-GR"/>
              <a:pPr>
                <a:defRPr/>
              </a:pPr>
              <a:t>17/6/2015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74B74-989C-4894-8E2E-6575E7C1C93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0E84B-2897-4566-A9BA-203099732E86}" type="datetimeFigureOut">
              <a:rPr lang="el-GR"/>
              <a:pPr>
                <a:defRPr/>
              </a:pPr>
              <a:t>17/6/2015</a:t>
            </a:fld>
            <a:endParaRPr lang="el-GR" dirty="0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3F461-28C9-41C6-A028-8662203F23A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D20F-7869-44B5-90D5-30B99DB2B9E2}" type="datetimeFigureOut">
              <a:rPr lang="el-GR"/>
              <a:pPr>
                <a:defRPr/>
              </a:pPr>
              <a:t>17/6/2015</a:t>
            </a:fld>
            <a:endParaRPr lang="el-GR" dirty="0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89AEF-6EDC-4BCA-8562-92A219ACE79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AFDA0-8DA1-4FE1-8AB5-4A53AA0277F0}" type="datetimeFigureOut">
              <a:rPr lang="el-GR"/>
              <a:pPr>
                <a:defRPr/>
              </a:pPr>
              <a:t>17/6/2015</a:t>
            </a:fld>
            <a:endParaRPr lang="el-GR" dirty="0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88762-C0A5-4FFF-BBB4-7174C83558D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1760C-D1A2-446F-8B95-08AB1432F1B0}" type="datetimeFigureOut">
              <a:rPr lang="el-GR"/>
              <a:pPr>
                <a:defRPr/>
              </a:pPr>
              <a:t>17/6/2015</a:t>
            </a:fld>
            <a:endParaRPr lang="el-GR" dirty="0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A1EFA-0895-4DAD-96DA-D52FFD9F26F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342CB-72D7-43ED-9697-71AF8C4B4275}" type="datetimeFigureOut">
              <a:rPr lang="el-GR"/>
              <a:pPr>
                <a:defRPr/>
              </a:pPr>
              <a:t>17/6/2015</a:t>
            </a:fld>
            <a:endParaRPr lang="el-GR" dirty="0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93599-FFE4-4F1F-83A1-4884FF0292E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38BC9-66B7-4F19-A4AD-26AC4D185390}" type="datetimeFigureOut">
              <a:rPr lang="el-GR"/>
              <a:pPr>
                <a:defRPr/>
              </a:pPr>
              <a:t>17/6/2015</a:t>
            </a:fld>
            <a:endParaRPr lang="el-GR" dirty="0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9C821-4257-439C-BFDE-5C03E0CCEF9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A9C1CB-7ED2-4074-97E5-4028B22DFED4}" type="datetimeFigureOut">
              <a:rPr lang="el-GR"/>
              <a:pPr>
                <a:defRPr/>
              </a:pPr>
              <a:t>17/6/2015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34ADD2-CD11-407F-9D43-63AD569887B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CC6600"/>
                </a:solidFill>
              </a:rPr>
              <a:t>Εργασία </a:t>
            </a:r>
            <a:r>
              <a:rPr lang="en-US" smtClean="0">
                <a:solidFill>
                  <a:srgbClr val="CC6600"/>
                </a:solidFill>
              </a:rPr>
              <a:t>Project</a:t>
            </a:r>
            <a:br>
              <a:rPr lang="en-US" smtClean="0">
                <a:solidFill>
                  <a:srgbClr val="CC6600"/>
                </a:solidFill>
              </a:rPr>
            </a:br>
            <a:r>
              <a:rPr lang="el-GR" smtClean="0">
                <a:solidFill>
                  <a:srgbClr val="CC6600"/>
                </a:solidFill>
              </a:rPr>
              <a:t>Μπιάνκα-Αντριάνα Σαρμπού</a:t>
            </a:r>
            <a:br>
              <a:rPr lang="el-GR" smtClean="0">
                <a:solidFill>
                  <a:srgbClr val="CC6600"/>
                </a:solidFill>
              </a:rPr>
            </a:br>
            <a:r>
              <a:rPr lang="el-GR" smtClean="0">
                <a:solidFill>
                  <a:srgbClr val="CC6600"/>
                </a:solidFill>
              </a:rPr>
              <a:t>Ομάδα: Σβούρες</a:t>
            </a:r>
            <a:br>
              <a:rPr lang="el-GR" smtClean="0">
                <a:solidFill>
                  <a:srgbClr val="CC6600"/>
                </a:solidFill>
              </a:rPr>
            </a:br>
            <a:r>
              <a:rPr lang="el-GR" smtClean="0">
                <a:solidFill>
                  <a:srgbClr val="CC6600"/>
                </a:solidFill>
              </a:rPr>
              <a:t>Τι αποκομίζουμε από τα επιτραπέζια παιχνίδια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  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</a:t>
            </a:r>
            <a:r>
              <a:rPr lang="el-GR" smtClean="0"/>
              <a:t>Από τα επιτραπέζια παιχνίδια αποκομίζουμε πολλά πράγματα. Παίρνουμε πολλές γνώσεις, αισθανόμαστε πράγματα που δεν θα ξέραμε ότι μπορεί  να τα αισθανθούμε όπως : σκέψη</a:t>
            </a:r>
            <a:r>
              <a:rPr lang="en-US" smtClean="0"/>
              <a:t>,</a:t>
            </a:r>
            <a:r>
              <a:rPr lang="el-GR" smtClean="0"/>
              <a:t>άγχος , αγωνία  κ.α.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39</Words>
  <Application>Microsoft Office PowerPoint</Application>
  <PresentationFormat>Προβολή στην οθόνη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Πρότυπο σχεδίασης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5" baseType="lpstr">
      <vt:lpstr>Arial</vt:lpstr>
      <vt:lpstr>Calibri</vt:lpstr>
      <vt:lpstr>Θέμα του Office</vt:lpstr>
      <vt:lpstr>Εργασία Project Μπιάνκα-Αντριάνα Σαρμπού Ομάδα: Σβούρες Τι αποκομίζουμε από τα επιτραπέζια παιχνίδια</vt:lpstr>
      <vt:lpstr>Διαφάνεια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Εργασία Project Μπιάνκα-Αντριάνα Σαρμπού Ομάδα: Σβούρες Τι αποκομίζουμε από τα επιτραπέζια παιχνίδια</dc:title>
  <dc:creator>user</dc:creator>
  <cp:lastModifiedBy>principal</cp:lastModifiedBy>
  <cp:revision>4</cp:revision>
  <dcterms:created xsi:type="dcterms:W3CDTF">2015-06-10T14:50:51Z</dcterms:created>
  <dcterms:modified xsi:type="dcterms:W3CDTF">2015-06-17T10:25:03Z</dcterms:modified>
</cp:coreProperties>
</file>