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979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17EE20-0130-4B36-86A8-4822AE4C8836}" type="datetimeFigureOut">
              <a:rPr lang="el-GR"/>
              <a:pPr>
                <a:defRPr/>
              </a:pPr>
              <a:t>17/6/2015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C86A7-7439-474C-AB6A-5C9CBF264C6F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64FF74-F274-48F2-9E8F-873C92BA028F}" type="datetimeFigureOut">
              <a:rPr lang="el-GR"/>
              <a:pPr>
                <a:defRPr/>
              </a:pPr>
              <a:t>17/6/2015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821531-EF3E-493B-B8F7-14EC247D3F20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3E19F0-F5CC-461C-A1B7-2B5E240E1A7C}" type="datetimeFigureOut">
              <a:rPr lang="el-GR"/>
              <a:pPr>
                <a:defRPr/>
              </a:pPr>
              <a:t>17/6/2015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5ACFE0-0D3B-41F8-A58F-68933E9C60E0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A7A66C-42FA-411B-B350-383555762C39}" type="datetimeFigureOut">
              <a:rPr lang="el-GR"/>
              <a:pPr>
                <a:defRPr/>
              </a:pPr>
              <a:t>17/6/2015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EB989B-E35B-4570-BBC3-964A80E5EE0D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259B9-1B93-49C2-8390-0D59EDD57273}" type="datetimeFigureOut">
              <a:rPr lang="el-GR"/>
              <a:pPr>
                <a:defRPr/>
              </a:pPr>
              <a:t>17/6/2015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774B74-989C-4894-8E2E-6575E7C1C93C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10E84B-2897-4566-A9BA-203099732E86}" type="datetimeFigureOut">
              <a:rPr lang="el-GR"/>
              <a:pPr>
                <a:defRPr/>
              </a:pPr>
              <a:t>17/6/2015</a:t>
            </a:fld>
            <a:endParaRPr lang="el-GR" dirty="0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23F461-28C9-41C6-A028-8662203F23A2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C7D20F-7869-44B5-90D5-30B99DB2B9E2}" type="datetimeFigureOut">
              <a:rPr lang="el-GR"/>
              <a:pPr>
                <a:defRPr/>
              </a:pPr>
              <a:t>17/6/2015</a:t>
            </a:fld>
            <a:endParaRPr lang="el-GR" dirty="0"/>
          </a:p>
        </p:txBody>
      </p:sp>
      <p:sp>
        <p:nvSpPr>
          <p:cNvPr id="8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E89AEF-6EDC-4BCA-8562-92A219ACE79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DAFDA0-8DA1-4FE1-8AB5-4A53AA0277F0}" type="datetimeFigureOut">
              <a:rPr lang="el-GR"/>
              <a:pPr>
                <a:defRPr/>
              </a:pPr>
              <a:t>17/6/2015</a:t>
            </a:fld>
            <a:endParaRPr lang="el-GR" dirty="0"/>
          </a:p>
        </p:txBody>
      </p:sp>
      <p:sp>
        <p:nvSpPr>
          <p:cNvPr id="4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788762-C0A5-4FFF-BBB4-7174C83558D5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81760C-D1A2-446F-8B95-08AB1432F1B0}" type="datetimeFigureOut">
              <a:rPr lang="el-GR"/>
              <a:pPr>
                <a:defRPr/>
              </a:pPr>
              <a:t>17/6/2015</a:t>
            </a:fld>
            <a:endParaRPr lang="el-GR" dirty="0"/>
          </a:p>
        </p:txBody>
      </p:sp>
      <p:sp>
        <p:nvSpPr>
          <p:cNvPr id="3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CA1EFA-0895-4DAD-96DA-D52FFD9F26F9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A342CB-72D7-43ED-9697-71AF8C4B4275}" type="datetimeFigureOut">
              <a:rPr lang="el-GR"/>
              <a:pPr>
                <a:defRPr/>
              </a:pPr>
              <a:t>17/6/2015</a:t>
            </a:fld>
            <a:endParaRPr lang="el-GR" dirty="0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D93599-FFE4-4F1F-83A1-4884FF0292EF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F38BC9-66B7-4F19-A4AD-26AC4D185390}" type="datetimeFigureOut">
              <a:rPr lang="el-GR"/>
              <a:pPr>
                <a:defRPr/>
              </a:pPr>
              <a:t>17/6/2015</a:t>
            </a:fld>
            <a:endParaRPr lang="el-GR" dirty="0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49C821-4257-439C-BFDE-5C03E0CCEF96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- Θέση τίτλου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του τίτλου</a:t>
            </a:r>
          </a:p>
        </p:txBody>
      </p:sp>
      <p:sp>
        <p:nvSpPr>
          <p:cNvPr id="1027" name="2 - Θέση κειμένου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DA9C1CB-7ED2-4074-97E5-4028B22DFED4}" type="datetimeFigureOut">
              <a:rPr lang="el-GR"/>
              <a:pPr>
                <a:defRPr/>
              </a:pPr>
              <a:t>17/6/2015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C34ADD2-CD11-407F-9D43-63AD569887BB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1 - Τίτλος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/>
            <a:r>
              <a:rPr lang="el-GR" smtClean="0">
                <a:solidFill>
                  <a:srgbClr val="CC6600"/>
                </a:solidFill>
              </a:rPr>
              <a:t>Εργασία </a:t>
            </a:r>
            <a:r>
              <a:rPr lang="en-US" smtClean="0">
                <a:solidFill>
                  <a:srgbClr val="CC6600"/>
                </a:solidFill>
              </a:rPr>
              <a:t>Project</a:t>
            </a:r>
            <a:br>
              <a:rPr lang="en-US" smtClean="0">
                <a:solidFill>
                  <a:srgbClr val="CC6600"/>
                </a:solidFill>
              </a:rPr>
            </a:br>
            <a:r>
              <a:rPr lang="el-GR" smtClean="0">
                <a:solidFill>
                  <a:srgbClr val="CC6600"/>
                </a:solidFill>
              </a:rPr>
              <a:t>Μπιάνκα-Αντριάνα Σαρμπού</a:t>
            </a:r>
            <a:br>
              <a:rPr lang="el-GR" smtClean="0">
                <a:solidFill>
                  <a:srgbClr val="CC6600"/>
                </a:solidFill>
              </a:rPr>
            </a:br>
            <a:r>
              <a:rPr lang="el-GR" smtClean="0">
                <a:solidFill>
                  <a:srgbClr val="CC6600"/>
                </a:solidFill>
              </a:rPr>
              <a:t>Ομάδα: Σβούρες</a:t>
            </a:r>
            <a:br>
              <a:rPr lang="el-GR" smtClean="0">
                <a:solidFill>
                  <a:srgbClr val="CC6600"/>
                </a:solidFill>
              </a:rPr>
            </a:br>
            <a:r>
              <a:rPr lang="el-GR" smtClean="0">
                <a:solidFill>
                  <a:srgbClr val="CC6600"/>
                </a:solidFill>
              </a:rPr>
              <a:t>Τι αποκομίζουμε από τα επιτραπέζια παιχνίδια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smtClean="0"/>
              <a:t>   </a:t>
            </a:r>
          </a:p>
          <a:p>
            <a:pPr eaLnBrk="1" hangingPunct="1">
              <a:buFont typeface="Arial" charset="0"/>
              <a:buNone/>
            </a:pPr>
            <a:r>
              <a:rPr lang="en-US" smtClean="0"/>
              <a:t>  </a:t>
            </a:r>
            <a:r>
              <a:rPr lang="el-GR" smtClean="0"/>
              <a:t>Από τα επιτραπέζια παιχνίδια αποκομίζουμε πολλά πράγματα. Παίρνουμε πολλές γνώσεις, αισθανόμαστε πράγματα που δεν θα ξέραμε ότι μπορεί  να τα αισθανθούμε όπως : σκέψη</a:t>
            </a:r>
            <a:r>
              <a:rPr lang="en-US" smtClean="0"/>
              <a:t>,</a:t>
            </a:r>
            <a:r>
              <a:rPr lang="el-GR" smtClean="0"/>
              <a:t>άγχος , αγωνία  κ.α.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39</Words>
  <Application>Microsoft Office PowerPoint</Application>
  <PresentationFormat>Προβολή στην οθόνη (4:3)</PresentationFormat>
  <Paragraphs>3</Paragraphs>
  <Slides>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Πρότυπο σχεδίασης</vt:lpstr>
      </vt:variant>
      <vt:variant>
        <vt:i4>1</vt:i4>
      </vt:variant>
      <vt:variant>
        <vt:lpstr>Τίτλοι διαφανειών</vt:lpstr>
      </vt:variant>
      <vt:variant>
        <vt:i4>2</vt:i4>
      </vt:variant>
    </vt:vector>
  </HeadingPairs>
  <TitlesOfParts>
    <vt:vector size="5" baseType="lpstr">
      <vt:lpstr>Arial</vt:lpstr>
      <vt:lpstr>Calibri</vt:lpstr>
      <vt:lpstr>Θέμα του Office</vt:lpstr>
      <vt:lpstr>Εργασία Project Μπιάνκα-Αντριάνα Σαρμπού Ομάδα: Σβούρες Τι αποκομίζουμε από τα επιτραπέζια παιχνίδια</vt:lpstr>
      <vt:lpstr>Διαφάνεια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Εργασία Project Μπιάνκα-Αντριάνα Σαρμπού Ομάδα: Σβούρες Τι αποκομίζουμε από τα επιτραπέζια παιχνίδια</dc:title>
  <dc:creator>user</dc:creator>
  <cp:lastModifiedBy>principal</cp:lastModifiedBy>
  <cp:revision>4</cp:revision>
  <dcterms:created xsi:type="dcterms:W3CDTF">2015-06-10T14:50:51Z</dcterms:created>
  <dcterms:modified xsi:type="dcterms:W3CDTF">2015-06-17T10:25:03Z</dcterms:modified>
</cp:coreProperties>
</file>