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FE9DFA86-50AC-4F4F-9246-99A6FDF834A0}" type="datetimeFigureOut">
              <a:rPr lang="el-GR" smtClean="0"/>
              <a:t>13/11/2023</a:t>
            </a:fld>
            <a:endParaRPr lang="el-G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47FCB5-3E1F-41D3-9B3E-EF12C2190506}" type="slidenum">
              <a:rPr lang="el-GR" smtClean="0"/>
              <a:t>‹#›</a:t>
            </a:fld>
            <a:endParaRPr lang="el-G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FA86-50AC-4F4F-9246-99A6FDF834A0}" type="datetimeFigureOut">
              <a:rPr lang="el-GR" smtClean="0"/>
              <a:t>13/11/2023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FCB5-3E1F-41D3-9B3E-EF12C219050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FA86-50AC-4F4F-9246-99A6FDF834A0}" type="datetimeFigureOut">
              <a:rPr lang="el-GR" smtClean="0"/>
              <a:t>13/11/2023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FCB5-3E1F-41D3-9B3E-EF12C2190506}" type="slidenum">
              <a:rPr lang="el-GR" smtClean="0"/>
              <a:t>‹#›</a:t>
            </a:fld>
            <a:endParaRPr lang="el-G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E9DFA86-50AC-4F4F-9246-99A6FDF834A0}" type="datetimeFigureOut">
              <a:rPr lang="el-GR" smtClean="0"/>
              <a:t>13/11/2023</a:t>
            </a:fld>
            <a:endParaRPr lang="el-G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47FCB5-3E1F-41D3-9B3E-EF12C2190506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FA86-50AC-4F4F-9246-99A6FDF834A0}" type="datetimeFigureOut">
              <a:rPr lang="el-GR" smtClean="0"/>
              <a:t>13/11/2023</a:t>
            </a:fld>
            <a:endParaRPr lang="el-G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47FCB5-3E1F-41D3-9B3E-EF12C2190506}" type="slidenum">
              <a:rPr lang="el-GR" smtClean="0"/>
              <a:t>‹#›</a:t>
            </a:fld>
            <a:endParaRPr lang="el-G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E9DFA86-50AC-4F4F-9246-99A6FDF834A0}" type="datetimeFigureOut">
              <a:rPr lang="el-GR" smtClean="0"/>
              <a:t>13/11/2023</a:t>
            </a:fld>
            <a:endParaRPr lang="el-G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947FCB5-3E1F-41D3-9B3E-EF12C2190506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E9DFA86-50AC-4F4F-9246-99A6FDF834A0}" type="datetimeFigureOut">
              <a:rPr lang="el-GR" smtClean="0"/>
              <a:t>13/11/2023</a:t>
            </a:fld>
            <a:endParaRPr lang="el-G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947FCB5-3E1F-41D3-9B3E-EF12C2190506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FA86-50AC-4F4F-9246-99A6FDF834A0}" type="datetimeFigureOut">
              <a:rPr lang="el-GR" smtClean="0"/>
              <a:t>13/11/2023</a:t>
            </a:fld>
            <a:endParaRPr lang="el-G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47FCB5-3E1F-41D3-9B3E-EF12C2190506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FA86-50AC-4F4F-9246-99A6FDF834A0}" type="datetimeFigureOut">
              <a:rPr lang="el-GR" smtClean="0"/>
              <a:t>13/11/2023</a:t>
            </a:fld>
            <a:endParaRPr lang="el-G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47FCB5-3E1F-41D3-9B3E-EF12C2190506}" type="slidenum">
              <a:rPr lang="el-GR" smtClean="0"/>
              <a:t>‹#›</a:t>
            </a:fld>
            <a:endParaRPr lang="el-G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E9DFA86-50AC-4F4F-9246-99A6FDF834A0}" type="datetimeFigureOut">
              <a:rPr lang="el-GR" smtClean="0"/>
              <a:t>13/11/2023</a:t>
            </a:fld>
            <a:endParaRPr lang="el-GR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947FCB5-3E1F-41D3-9B3E-EF12C2190506}" type="slidenum">
              <a:rPr lang="el-GR" smtClean="0"/>
              <a:t>‹#›</a:t>
            </a:fld>
            <a:endParaRPr lang="el-G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FE9DFA86-50AC-4F4F-9246-99A6FDF834A0}" type="datetimeFigureOut">
              <a:rPr lang="el-GR" smtClean="0"/>
              <a:t>13/11/2023</a:t>
            </a:fld>
            <a:endParaRPr lang="el-G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C947FCB5-3E1F-41D3-9B3E-EF12C2190506}" type="slidenum">
              <a:rPr lang="el-GR" smtClean="0"/>
              <a:t>‹#›</a:t>
            </a:fld>
            <a:endParaRPr lang="el-G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FE9DFA86-50AC-4F4F-9246-99A6FDF834A0}" type="datetimeFigureOut">
              <a:rPr lang="el-GR" smtClean="0"/>
              <a:t>13/11/2023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C947FCB5-3E1F-41D3-9B3E-EF12C2190506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565400" y="2708920"/>
            <a:ext cx="4013200" cy="765165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ΑΓΓΕΛΟΣ Σ.</a:t>
            </a:r>
          </a:p>
          <a:p>
            <a:r>
              <a:rPr lang="el-GR" dirty="0" smtClean="0"/>
              <a:t>ΑΝΑΣΤΑΣΗΣ Π.</a:t>
            </a:r>
          </a:p>
          <a:p>
            <a:r>
              <a:rPr lang="el-GR" dirty="0" smtClean="0"/>
              <a:t>ΚΑΙ </a:t>
            </a:r>
            <a:r>
              <a:rPr lang="en-US" dirty="0" smtClean="0"/>
              <a:t>HOOTIE</a:t>
            </a:r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55776" y="2060848"/>
            <a:ext cx="4013200" cy="599440"/>
          </a:xfrm>
        </p:spPr>
        <p:txBody>
          <a:bodyPr/>
          <a:lstStyle/>
          <a:p>
            <a:r>
              <a:rPr lang="el-GR" dirty="0" smtClean="0"/>
              <a:t>ΠΟΛΥΤΕΧΝΕΙΟ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53919327"/>
      </p:ext>
    </p:extLst>
  </p:cSld>
  <p:clrMapOvr>
    <a:masterClrMapping/>
  </p:clrMapOvr>
  <p:transition spd="slow" advTm="2686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020888"/>
            <a:ext cx="7488832" cy="4504456"/>
          </a:xfrm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dirty="0" smtClean="0"/>
              <a:t>ΨΩΜΙ, ΠΑΙΔΙΕΙΑ, ΕΛΕΥΤΕΡΙΑ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730033999"/>
      </p:ext>
    </p:extLst>
  </p:cSld>
  <p:clrMapOvr>
    <a:masterClrMapping/>
  </p:clrMapOvr>
  <p:transition spd="slow" advTm="324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20888"/>
            <a:ext cx="7488832" cy="4360440"/>
          </a:xfrm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2483768" y="980728"/>
            <a:ext cx="4114800" cy="701040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ΑΣΤΕΓΟΙ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3030822339"/>
      </p:ext>
    </p:extLst>
  </p:cSld>
  <p:clrMapOvr>
    <a:masterClrMapping/>
  </p:clrMapOvr>
  <p:transition spd="slow" advTm="3104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04864"/>
            <a:ext cx="7344816" cy="4176464"/>
          </a:xfrm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ΠΟΛΕΜΟΣ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2315186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2824">
        <p14:flash/>
      </p:transition>
    </mc:Choice>
    <mc:Fallback>
      <p:transition spd="slow" advTm="282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4864"/>
            <a:ext cx="8229600" cy="4248472"/>
          </a:xfrm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ΚΑΤΑΣΤΡΟΦΗ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1673422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2818">
        <p14:pan dir="u"/>
      </p:transition>
    </mc:Choice>
    <mc:Fallback>
      <p:transition spd="slow" advTm="281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20888"/>
            <a:ext cx="7632847" cy="4432448"/>
          </a:xfrm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ΡΑΔΙΟΦΩΝΟ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3580346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87">
        <p:fade/>
      </p:transition>
    </mc:Choice>
    <mc:Fallback>
      <p:transition spd="med" advTm="308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31</TotalTime>
  <Words>18</Words>
  <Application>Microsoft Office PowerPoint</Application>
  <PresentationFormat>Προβολή στην οθόνη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BlackTie</vt:lpstr>
      <vt:lpstr>ΠΟΛΥΤΕΧΝΕΙΟ</vt:lpstr>
      <vt:lpstr>ΨΩΜΙ, ΠΑΙΔΙΕΙΑ, ΕΛΕΥΤΕΡΙΑ</vt:lpstr>
      <vt:lpstr>ΑΣΤΕΓΟΙ</vt:lpstr>
      <vt:lpstr>ΠΟΛΕΜΟΣ</vt:lpstr>
      <vt:lpstr>ΚΑΤΑΣΤΡΟΦΗ</vt:lpstr>
      <vt:lpstr>ΡΑΔΙΟΦΩΝΟ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ΠΟΛΥΤΕΧΝΕΙΟ</dc:title>
  <dc:creator>teacher</dc:creator>
  <cp:lastModifiedBy>teacher</cp:lastModifiedBy>
  <cp:revision>4</cp:revision>
  <dcterms:created xsi:type="dcterms:W3CDTF">2023-11-13T08:48:07Z</dcterms:created>
  <dcterms:modified xsi:type="dcterms:W3CDTF">2023-11-13T09:19:39Z</dcterms:modified>
</cp:coreProperties>
</file>