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830B-409D-4202-BB17-E48611894A48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845-F7B1-4D29-B92D-B1F5FD5AE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41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830B-409D-4202-BB17-E48611894A48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845-F7B1-4D29-B92D-B1F5FD5AE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248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830B-409D-4202-BB17-E48611894A48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845-F7B1-4D29-B92D-B1F5FD5AE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101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830B-409D-4202-BB17-E48611894A48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845-F7B1-4D29-B92D-B1F5FD5AE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63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830B-409D-4202-BB17-E48611894A48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845-F7B1-4D29-B92D-B1F5FD5AE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52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830B-409D-4202-BB17-E48611894A48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845-F7B1-4D29-B92D-B1F5FD5AE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4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830B-409D-4202-BB17-E48611894A48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845-F7B1-4D29-B92D-B1F5FD5AE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965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830B-409D-4202-BB17-E48611894A48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845-F7B1-4D29-B92D-B1F5FD5AE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83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830B-409D-4202-BB17-E48611894A48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845-F7B1-4D29-B92D-B1F5FD5AE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6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830B-409D-4202-BB17-E48611894A48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845-F7B1-4D29-B92D-B1F5FD5AE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77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830B-409D-4202-BB17-E48611894A48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845-F7B1-4D29-B92D-B1F5FD5AE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81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F830B-409D-4202-BB17-E48611894A48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C845-F7B1-4D29-B92D-B1F5FD5AE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26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ΠΟΛΥΤΕΧΝΕΙΟ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6400800" cy="1752600"/>
          </a:xfrm>
        </p:spPr>
        <p:txBody>
          <a:bodyPr/>
          <a:lstStyle/>
          <a:p>
            <a:r>
              <a:rPr lang="el-GR" dirty="0" smtClean="0"/>
              <a:t>ΕΙΡΗΝΙΑ ΣΩΤΗΡΙΟΥ</a:t>
            </a:r>
          </a:p>
          <a:p>
            <a:r>
              <a:rPr lang="el-GR" dirty="0" smtClean="0"/>
              <a:t>ΧΡΙΣΤΙΝΑ ΓΚΑΡΑΒΕΛΗ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585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ΡΑΔΙΟΦΩΝΙΚΟΣ ΣΤΑΘΜΟΣ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7768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31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ΚΑΤΩ Η ΕΞΟΥΣΙΑ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2148"/>
            <a:ext cx="8229600" cy="45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83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ΕΛΕΥΘΕΡΙΑ</a:t>
            </a: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32848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23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ΚΑΤΩ Ο ΦΑΣΙΣΜΟΣ</a:t>
            </a:r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88832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47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ΓΗ ΕΙΝΑΙ ΔΙΚΗ ΜΑΣ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4481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25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ΠΟΛΥΤΕΧΝΕΙΟ ΛΟΓΙΑ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«Εδώ Πολυτεχνείο! Εδώ</a:t>
            </a:r>
          </a:p>
          <a:p>
            <a:endParaRPr lang="el-GR" dirty="0" smtClean="0"/>
          </a:p>
          <a:p>
            <a:r>
              <a:rPr lang="el-GR" dirty="0" smtClean="0"/>
              <a:t>μέσα στης Τέχνης το ιερό</a:t>
            </a:r>
          </a:p>
          <a:p>
            <a:endParaRPr lang="el-GR" dirty="0" smtClean="0"/>
          </a:p>
          <a:p>
            <a:r>
              <a:rPr lang="el-GR" dirty="0" smtClean="0"/>
              <a:t>σκοτώνει η βία τα παιδιά</a:t>
            </a:r>
          </a:p>
          <a:p>
            <a:endParaRPr lang="el-GR" dirty="0" smtClean="0"/>
          </a:p>
          <a:p>
            <a:r>
              <a:rPr lang="el-GR" dirty="0" smtClean="0"/>
              <a:t>που τραγουδάν τη Λευτεριά»                                          </a:t>
            </a:r>
          </a:p>
          <a:p>
            <a:endParaRPr lang="el-GR" dirty="0" smtClean="0"/>
          </a:p>
          <a:p>
            <a:r>
              <a:rPr lang="el-GR" dirty="0" smtClean="0"/>
              <a:t>(Βασίλης Ρώτας)</a:t>
            </a:r>
          </a:p>
          <a:p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071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ΠΟΛΥΤΕΧΝΕΙΟ ΛΟΓΙΑ</a:t>
            </a:r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56084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00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ΛΟΓΙΑ ΤΟΥ ΠΟΛΥΤΕΧΝΙΟΥ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Εδώ Πολυτεχνείο! Εδώ</a:t>
            </a:r>
          </a:p>
          <a:p>
            <a:r>
              <a:rPr lang="el-GR" dirty="0" smtClean="0"/>
              <a:t>Πολυτεχνείο! Εδώ καλώ</a:t>
            </a:r>
          </a:p>
          <a:p>
            <a:r>
              <a:rPr lang="el-GR" dirty="0" smtClean="0"/>
              <a:t>βοήθεια, </a:t>
            </a:r>
            <a:r>
              <a:rPr lang="el-GR" dirty="0" err="1" smtClean="0"/>
              <a:t>πρόφτασε,λαέ</a:t>
            </a:r>
            <a:r>
              <a:rPr lang="el-GR" dirty="0" smtClean="0"/>
              <a:t>,</a:t>
            </a:r>
          </a:p>
          <a:p>
            <a:r>
              <a:rPr lang="el-GR" dirty="0" smtClean="0"/>
              <a:t>βοήθεια, </a:t>
            </a:r>
            <a:r>
              <a:rPr lang="el-GR" dirty="0" err="1" smtClean="0"/>
              <a:t>πρόφτασε,λαέ</a:t>
            </a:r>
            <a:r>
              <a:rPr lang="el-GR" dirty="0" smtClean="0"/>
              <a:t>,</a:t>
            </a:r>
          </a:p>
          <a:p>
            <a:r>
              <a:rPr lang="el-GR" dirty="0" smtClean="0"/>
              <a:t>σκοτώνουν τα παιδιά σου, οϊμέ!</a:t>
            </a:r>
          </a:p>
          <a:p>
            <a:r>
              <a:rPr lang="el-GR" dirty="0" smtClean="0"/>
              <a:t>Τα νιάτα που έστησαν εδώ</a:t>
            </a:r>
          </a:p>
          <a:p>
            <a:r>
              <a:rPr lang="el-GR" dirty="0" smtClean="0"/>
              <a:t>του Αγώνα </a:t>
            </a:r>
            <a:r>
              <a:rPr lang="el-GR" dirty="0" err="1" smtClean="0"/>
              <a:t>τραγικόν</a:t>
            </a:r>
            <a:r>
              <a:rPr lang="el-GR" dirty="0" smtClean="0"/>
              <a:t> χορό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453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ΔΙΚΤΑΤΟΡΙΑ</a:t>
            </a:r>
            <a:endParaRPr lang="el-G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2089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01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ΨΩΜΙ ΠΑΙΔΕΙΑ ΕΛΕΥΘΕΡΙΑ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64096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27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ΚΑΤΩ Ο ΠΑΠΑΔΟΠΟΥΛΟΣ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63284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0248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ΤΑΝΚΣ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488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84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ΕΔΩ ΠΟΛΥΤΕΧΝΕΙΟ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6489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83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ΦΟΙΤΗΤΕΣ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16824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38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ΠΟΛΥΤΕΧΝΙΟ ΖΕΙ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77686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20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ΑΛΗΘΕΙΑ ΜΥΘΟΣ ΠΑΡΑΜΥΘΙΑ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008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57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ΚΑΤΩ Η ΧΟΥΝΤΑ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08650"/>
            <a:ext cx="7200800" cy="454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Τί πραγματικά συνέβη στην εξέγερση του Πολυτεχνείου το 1973; – Void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2000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72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103</Words>
  <Application>Microsoft Office PowerPoint</Application>
  <PresentationFormat>Προβολή στην οθόνη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ΠΟΛΥΤΕΧΝΕΙΟ</vt:lpstr>
      <vt:lpstr>ΨΩΜΙ ΠΑΙΔΕΙΑ ΕΛΕΥΘΕΡΙΑ</vt:lpstr>
      <vt:lpstr>ΚΑΤΩ Ο ΠΑΠΑΔΟΠΟΥΛΟΣ</vt:lpstr>
      <vt:lpstr>ΤΟ ΤΑΝΚΣ</vt:lpstr>
      <vt:lpstr>ΕΔΩ ΠΟΛΥΤΕΧΝΕΙΟ</vt:lpstr>
      <vt:lpstr>ΦΟΙΤΗΤΕΣ</vt:lpstr>
      <vt:lpstr>ΤΟ ΠΟΛΥΤΕΧΝΙΟ ΖΕΙ</vt:lpstr>
      <vt:lpstr>ΑΛΗΘΕΙΑ ΜΥΘΟΣ ΠΑΡΑΜΥΘΙΑ</vt:lpstr>
      <vt:lpstr>ΚΑΤΩ Η ΧΟΥΝΤΑ</vt:lpstr>
      <vt:lpstr>ΡΑΔΙΟΦΩΝΙΚΟΣ ΣΤΑΘΜΟΣ</vt:lpstr>
      <vt:lpstr>ΚΑΤΩ Η ΕΞΟΥΣΙΑ</vt:lpstr>
      <vt:lpstr>ΕΛΕΥΘΕΡΙΑ</vt:lpstr>
      <vt:lpstr>ΚΑΤΩ Ο ΦΑΣΙΣΜΟΣ</vt:lpstr>
      <vt:lpstr>Η ΓΗ ΕΙΝΑΙ ΔΙΚΗ ΜΑΣ</vt:lpstr>
      <vt:lpstr>ΠΟΛΥΤΕΧΝΕΙΟ ΛΟΓΙΑ</vt:lpstr>
      <vt:lpstr>ΠΟΛΥΤΕΧΝΕΙΟ ΛΟΓΙΑ</vt:lpstr>
      <vt:lpstr>ΛΟΓΙΑ ΤΟΥ ΠΟΛΥΤΕΧΝΙΟΥ</vt:lpstr>
      <vt:lpstr>ΔΙΚΤΑΤΟΡΙΑ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ΠΟΛΥΤΕΧΝΙΟ</dc:title>
  <dc:creator>User</dc:creator>
  <cp:lastModifiedBy>User</cp:lastModifiedBy>
  <cp:revision>4</cp:revision>
  <dcterms:created xsi:type="dcterms:W3CDTF">2023-11-13T08:48:35Z</dcterms:created>
  <dcterms:modified xsi:type="dcterms:W3CDTF">2023-11-13T09:27:08Z</dcterms:modified>
</cp:coreProperties>
</file>