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1ED22836-ADE8-4530-95D4-09F54177867B}" type="datetimeFigureOut">
              <a:rPr lang="el-GR" smtClean="0"/>
              <a:pPr/>
              <a:t>21/11/2023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A5320A1-8C2D-4AB9-8A86-5D5649F6C6BF}"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ED22836-ADE8-4530-95D4-09F54177867B}" type="datetimeFigureOut">
              <a:rPr lang="el-GR" smtClean="0"/>
              <a:pPr/>
              <a:t>21/11/2023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A5320A1-8C2D-4AB9-8A86-5D5649F6C6BF}"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ED22836-ADE8-4530-95D4-09F54177867B}" type="datetimeFigureOut">
              <a:rPr lang="el-GR" smtClean="0"/>
              <a:pPr/>
              <a:t>21/11/2023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A5320A1-8C2D-4AB9-8A86-5D5649F6C6BF}"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1ED22836-ADE8-4530-95D4-09F54177867B}" type="datetimeFigureOut">
              <a:rPr lang="el-GR" smtClean="0"/>
              <a:pPr/>
              <a:t>21/11/2023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A5320A1-8C2D-4AB9-8A86-5D5649F6C6BF}"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ED22836-ADE8-4530-95D4-09F54177867B}" type="datetimeFigureOut">
              <a:rPr lang="el-GR" smtClean="0"/>
              <a:pPr/>
              <a:t>21/11/2023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3A5320A1-8C2D-4AB9-8A86-5D5649F6C6BF}"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1ED22836-ADE8-4530-95D4-09F54177867B}" type="datetimeFigureOut">
              <a:rPr lang="el-GR" smtClean="0"/>
              <a:pPr/>
              <a:t>21/11/2023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A5320A1-8C2D-4AB9-8A86-5D5649F6C6BF}"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1ED22836-ADE8-4530-95D4-09F54177867B}" type="datetimeFigureOut">
              <a:rPr lang="el-GR" smtClean="0"/>
              <a:pPr/>
              <a:t>21/11/2023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3A5320A1-8C2D-4AB9-8A86-5D5649F6C6BF}"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1ED22836-ADE8-4530-95D4-09F54177867B}" type="datetimeFigureOut">
              <a:rPr lang="el-GR" smtClean="0"/>
              <a:pPr/>
              <a:t>21/11/2023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3A5320A1-8C2D-4AB9-8A86-5D5649F6C6BF}"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1ED22836-ADE8-4530-95D4-09F54177867B}" type="datetimeFigureOut">
              <a:rPr lang="el-GR" smtClean="0"/>
              <a:pPr/>
              <a:t>21/11/2023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3A5320A1-8C2D-4AB9-8A86-5D5649F6C6BF}"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ED22836-ADE8-4530-95D4-09F54177867B}" type="datetimeFigureOut">
              <a:rPr lang="el-GR" smtClean="0"/>
              <a:pPr/>
              <a:t>21/11/2023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A5320A1-8C2D-4AB9-8A86-5D5649F6C6BF}"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1ED22836-ADE8-4530-95D4-09F54177867B}" type="datetimeFigureOut">
              <a:rPr lang="el-GR" smtClean="0"/>
              <a:pPr/>
              <a:t>21/11/2023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3A5320A1-8C2D-4AB9-8A86-5D5649F6C6BF}"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D22836-ADE8-4530-95D4-09F54177867B}" type="datetimeFigureOut">
              <a:rPr lang="el-GR" smtClean="0"/>
              <a:pPr/>
              <a:t>21/11/2023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5320A1-8C2D-4AB9-8A86-5D5649F6C6BF}"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el.wikipedia.org/wiki/%CE%95%CE%A5%CE%A0" TargetMode="External"/><Relationship Id="rId2" Type="http://schemas.openxmlformats.org/officeDocument/2006/relationships/hyperlink" Target="https://el.wikipedia.org/wiki/%CE%8E%CE%BC%CE%BD%CE%BF%CF%82_%CE%B5%CE%B9%CF%82_%CF%84%CE%B7%CE%BD_%CE%95%CE%BB%CE%B5%CF%85%CE%B8%CE%B5%CF%81%CE%AF%CE%B1%CE%BD"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Η Εξέγερση </a:t>
            </a:r>
            <a:r>
              <a:rPr lang="el-GR" smtClean="0"/>
              <a:t>του Πολυτεχνείου</a:t>
            </a:r>
            <a:endParaRPr lang="el-GR" dirty="0"/>
          </a:p>
        </p:txBody>
      </p:sp>
      <p:sp>
        <p:nvSpPr>
          <p:cNvPr id="3" name="2 - Υπότιτλος"/>
          <p:cNvSpPr>
            <a:spLocks noGrp="1"/>
          </p:cNvSpPr>
          <p:nvPr>
            <p:ph type="subTitle" idx="1"/>
          </p:nvPr>
        </p:nvSpPr>
        <p:spPr/>
        <p:txBody>
          <a:bodyPr/>
          <a:lstStyle/>
          <a:p>
            <a:r>
              <a:rPr lang="el-GR" dirty="0" smtClean="0"/>
              <a:t>ΜΙΡΙ</a:t>
            </a:r>
          </a:p>
          <a:p>
            <a:r>
              <a:rPr lang="el-GR" dirty="0" smtClean="0"/>
              <a:t>ΘΩΜΑΣ</a:t>
            </a:r>
          </a:p>
          <a:p>
            <a:r>
              <a:rPr lang="el-GR" dirty="0" smtClean="0"/>
              <a:t>ΜΑΡΙΟΣ</a:t>
            </a: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ΠΟΛΥΤΕΧΝΙΟ</a:t>
            </a:r>
            <a:endParaRPr lang="el-GR" dirty="0"/>
          </a:p>
        </p:txBody>
      </p:sp>
      <p:sp>
        <p:nvSpPr>
          <p:cNvPr id="3" name="2 - Θέση περιεχομένου"/>
          <p:cNvSpPr>
            <a:spLocks noGrp="1"/>
          </p:cNvSpPr>
          <p:nvPr>
            <p:ph idx="1"/>
          </p:nvPr>
        </p:nvSpPr>
        <p:spPr>
          <a:xfrm>
            <a:off x="500034" y="1571612"/>
            <a:ext cx="8229600" cy="4525963"/>
          </a:xfrm>
        </p:spPr>
        <p:txBody>
          <a:bodyPr/>
          <a:lstStyle/>
          <a:p>
            <a:endParaRPr lang="el-GR" dirty="0"/>
          </a:p>
        </p:txBody>
      </p:sp>
      <p:pic>
        <p:nvPicPr>
          <p:cNvPr id="1026" name="Picture 2" descr="Εδώ Πολυτεχνείο»: Η φωνή πίσω από την ιστορικότερη φράση της 17 Νοεμβρίου |  BOVARY"/>
          <p:cNvPicPr>
            <a:picLocks noChangeAspect="1" noChangeArrowheads="1"/>
          </p:cNvPicPr>
          <p:nvPr/>
        </p:nvPicPr>
        <p:blipFill>
          <a:blip r:embed="rId2" cstate="print"/>
          <a:srcRect/>
          <a:stretch>
            <a:fillRect/>
          </a:stretch>
        </p:blipFill>
        <p:spPr bwMode="auto">
          <a:xfrm>
            <a:off x="500034" y="1643050"/>
            <a:ext cx="4429156" cy="4500594"/>
          </a:xfrm>
          <a:prstGeom prst="rect">
            <a:avLst/>
          </a:prstGeom>
          <a:noFill/>
        </p:spPr>
      </p:pic>
      <p:pic>
        <p:nvPicPr>
          <p:cNvPr id="1028" name="Picture 4" descr="Εδώ Πολυτεχνείο» 49 χρόνια μετά! | ekriti.gr"/>
          <p:cNvPicPr>
            <a:picLocks noChangeAspect="1" noChangeArrowheads="1"/>
          </p:cNvPicPr>
          <p:nvPr/>
        </p:nvPicPr>
        <p:blipFill>
          <a:blip r:embed="rId3" cstate="print"/>
          <a:srcRect/>
          <a:stretch>
            <a:fillRect/>
          </a:stretch>
        </p:blipFill>
        <p:spPr bwMode="auto">
          <a:xfrm>
            <a:off x="4857752" y="1571612"/>
            <a:ext cx="4000528" cy="4513783"/>
          </a:xfrm>
          <a:prstGeom prst="rect">
            <a:avLst/>
          </a:prstGeom>
          <a:noFill/>
        </p:spPr>
      </p:pic>
    </p:spTree>
  </p:cSld>
  <p:clrMapOvr>
    <a:masterClrMapping/>
  </p:clrMapOvr>
  <p:transition>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ΣΤΟ ΧΡΟΝΙΚΟ</a:t>
            </a:r>
            <a:endParaRPr lang="el-GR" dirty="0"/>
          </a:p>
        </p:txBody>
      </p:sp>
      <p:sp>
        <p:nvSpPr>
          <p:cNvPr id="3" name="2 - Θέση περιεχομένου"/>
          <p:cNvSpPr>
            <a:spLocks noGrp="1"/>
          </p:cNvSpPr>
          <p:nvPr>
            <p:ph idx="1"/>
          </p:nvPr>
        </p:nvSpPr>
        <p:spPr/>
        <p:txBody>
          <a:bodyPr>
            <a:normAutofit fontScale="47500" lnSpcReduction="20000"/>
          </a:bodyPr>
          <a:lstStyle/>
          <a:p>
            <a:r>
              <a:rPr lang="el-GR" dirty="0"/>
              <a:t>Στις 3 </a:t>
            </a:r>
            <a:r>
              <a:rPr lang="el-GR" dirty="0" err="1"/>
              <a:t>π.μ</a:t>
            </a:r>
            <a:r>
              <a:rPr lang="el-GR" dirty="0"/>
              <a:t>. της 17ης Νοεμβρίου, και ενώ οι διαπραγματεύσεις για ασφαλή αποχώρηση των φοιτητών από το χώρο του Πολυτεχνείου βρίσκονταν σε εξέλιξη, αποφασίστηκε από τη μεταβατική κυβέρνηση η επέμβαση του στρατού και ένα από τα τρία άρματα που είχαν παραταχθεί έξω από τη σχολή, γκρέμισε την κεντρική </a:t>
            </a:r>
            <a:r>
              <a:rPr lang="el-GR" smtClean="0"/>
              <a:t>πύλη.Κατά</a:t>
            </a:r>
            <a:r>
              <a:rPr lang="el-GR" dirty="0" smtClean="0"/>
              <a:t> </a:t>
            </a:r>
            <a:r>
              <a:rPr lang="el-GR" dirty="0"/>
              <a:t>την είσοδο του άρματος, υποστηρίζεται, χωρίς να έχει αποδειχθεί, ότι </a:t>
            </a:r>
            <a:r>
              <a:rPr lang="el-GR" dirty="0" err="1"/>
              <a:t>συνεθλίβησαν</a:t>
            </a:r>
            <a:r>
              <a:rPr lang="el-GR" dirty="0"/>
              <a:t> 2–3 φοιτητές που βρίσκονταν πίσω από την πύλη (γεγονός «λίαν πιθανό αλλά ανεπιβεβαίωτο» σύμφωνα με το πόρισμα του εισαγγελέα </a:t>
            </a:r>
            <a:r>
              <a:rPr lang="el-GR" dirty="0" err="1"/>
              <a:t>Τσεβά</a:t>
            </a:r>
            <a:r>
              <a:rPr lang="el-GR" dirty="0"/>
              <a:t>). Επίσης, από τα συντρίμμια τραυματίστηκε σοβαρά, με συντριπτικά κατάγματα στα πόδια, η φοιτήτρια </a:t>
            </a:r>
            <a:r>
              <a:rPr lang="el-GR" dirty="0" err="1"/>
              <a:t>Πέπη</a:t>
            </a:r>
            <a:r>
              <a:rPr lang="el-GR" dirty="0"/>
              <a:t> </a:t>
            </a:r>
            <a:r>
              <a:rPr lang="el-GR" dirty="0" err="1" smtClean="0"/>
              <a:t>Ρηγοπούλο</a:t>
            </a:r>
            <a:r>
              <a:rPr lang="el-GR" dirty="0"/>
              <a:t> Ο σταθμός του Πολυτεχνείου έκανε εκκλήσεις στους στρατιώτες να αψηφήσουν τις εντολές των ανωτέρων τους και στη συνέχεια ο εκφωνητής απήγγειλε τον </a:t>
            </a:r>
            <a:r>
              <a:rPr lang="el-GR" dirty="0">
                <a:hlinkClick r:id="rId2" tooltip="Ύμνος εις την Ελευθερίαν"/>
              </a:rPr>
              <a:t>Ελληνικό Εθνικό Ύμνο</a:t>
            </a:r>
            <a:r>
              <a:rPr lang="el-GR" dirty="0"/>
              <a:t>. Η μετάδοση συνεχίστηκε ακόμα και μετά την είσοδο του άρματος στον χώρο της σχολής. Οι φοιτητές που είχαν παραμείνει στο Πολυτεχνείο, μαζεύτηκαν στο κεντρικό προαύλιο, ψάλλοντας τον εθνικό ύμνο. Η πτώση της πύλης ακολουθήθηκε από την είσοδο μιας μονάδας ενόπλων στρατιωτών των ΛΟΚ που οδήγησαν τους φοιτητές, χωρίς βία, έξω από το Πολυτεχνείο, μέσω της πύλης της οδού </a:t>
            </a:r>
            <a:r>
              <a:rPr lang="el-GR" dirty="0" err="1"/>
              <a:t>Στουρνάρη</a:t>
            </a:r>
            <a:r>
              <a:rPr lang="el-GR" dirty="0"/>
              <a:t>. Οι αστυνομικές δυνάμεις που περίμεναν στα δυο πεζοδρόμια της </a:t>
            </a:r>
            <a:r>
              <a:rPr lang="el-GR" dirty="0" err="1"/>
              <a:t>Στουρνάρη</a:t>
            </a:r>
            <a:r>
              <a:rPr lang="el-GR" dirty="0"/>
              <a:t> επιτέθηκαν στους φοιτητές, την έξοδο των οποίων αποφασίζουν (σύμφωνα και με το πόρισμα του εισαγγελέα </a:t>
            </a:r>
            <a:r>
              <a:rPr lang="el-GR" dirty="0" err="1"/>
              <a:t>Τσεβά</a:t>
            </a:r>
            <a:r>
              <a:rPr lang="el-GR" dirty="0"/>
              <a:t>) να περιφρουρήσουν κάποιοι από τους στρατιώτες, οι οποίοι σε ορισμένες περιπτώσεις επενέβησαν και εναντίον των αστυνομικών που βιαιοπραγούσαν στους φοιτητές. Πολλοί φοιτητές βρήκαν καταφύγιο σε γειτονικές πολυκατοικίες. Ελεύθεροι σκοπευτές της αστυνομίας άνοιξαν πυρ από γειτονικές ταράτσες, ενώ άνδρες της </a:t>
            </a:r>
            <a:r>
              <a:rPr lang="el-GR" dirty="0">
                <a:hlinkClick r:id="rId3" tooltip="ΕΥΠ"/>
              </a:rPr>
              <a:t>ΚΥΠ</a:t>
            </a:r>
            <a:r>
              <a:rPr lang="el-GR" dirty="0"/>
              <a:t> καταδίωξαν τους εξεγερθέντες. Οι εκφωνητές του σταθμού του Πολυτεχνείου παρέμειναν στο πόστο τους και συνέχισαν να εκπέμπουν για 40 λεπτά μετά την έξοδο, οπότε και συνελήφθησαν</a:t>
            </a:r>
            <a:r>
              <a:rPr lang="el-GR" dirty="0" smtClean="0"/>
              <a:t>.</a:t>
            </a:r>
            <a:endParaRPr lang="el-GR"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ΕΔΏ ΠΟΛΥΤΕΧΝΕΙΟ</a:t>
            </a:r>
            <a:endParaRPr lang="el-GR" dirty="0"/>
          </a:p>
        </p:txBody>
      </p:sp>
      <p:sp>
        <p:nvSpPr>
          <p:cNvPr id="4" name="3 - Ορθογώνιο"/>
          <p:cNvSpPr/>
          <p:nvPr/>
        </p:nvSpPr>
        <p:spPr>
          <a:xfrm>
            <a:off x="500034" y="1857364"/>
            <a:ext cx="7286676" cy="2585323"/>
          </a:xfrm>
          <a:prstGeom prst="rect">
            <a:avLst/>
          </a:prstGeom>
        </p:spPr>
        <p:txBody>
          <a:bodyPr wrap="square">
            <a:spAutoFit/>
          </a:bodyPr>
          <a:lstStyle/>
          <a:p>
            <a:r>
              <a:rPr lang="el-GR" i="1" dirty="0"/>
              <a:t>“Εδώ Πολυτεχνείο! Εδώ Πολυτεχνείο! Ελληνικέ λαέ, το Πολυτεχνείο θα μείνει το προπύργιο και η εστία του αγώνα. Όλος ο λαός να συσπειρώνεται γύρω από τους χώρους του Πολυτεχνείου, να παραμείνει στους δρόμους της Αθήνας και να κατέβει στους δρόμους κάθε μεγάλης πόλης της Ελλάδας. Το Πολυτεχνείο είναι οχυρωμένο με τα στήθη των φοιτητών… Ο αγώνας μας είναι κοινός. Είναι αγώνας </a:t>
            </a:r>
            <a:r>
              <a:rPr lang="el-GR" i="1" dirty="0" err="1"/>
              <a:t>αντιχουντικός</a:t>
            </a:r>
            <a:r>
              <a:rPr lang="el-GR" i="1" dirty="0"/>
              <a:t>. Είναι αγώνας αντιδικτατορικός. Είναι αγώνας αντιιμπεριαλιστικός. Κάτω η δικτατορία. Ζήτω η Δημοκρατία…”, </a:t>
            </a:r>
            <a:r>
              <a:rPr lang="el-GR" dirty="0"/>
              <a:t>το ιστορικό σύνθημα, η εκφώνηση που ακούστηκε στο ραδιόφωνο και θα μείνει για πάντα στην ιστορία.</a:t>
            </a:r>
          </a:p>
        </p:txBody>
      </p:sp>
    </p:spTree>
  </p:cSld>
  <p:clrMapOvr>
    <a:masterClrMapping/>
  </p:clrMapOvr>
  <p:transition>
    <p:wipe/>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TotalTime>
  <Words>208</Words>
  <Application>Microsoft Office PowerPoint</Application>
  <PresentationFormat>Προβολή στην οθόνη (4:3)</PresentationFormat>
  <Paragraphs>9</Paragraphs>
  <Slides>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4</vt:i4>
      </vt:variant>
    </vt:vector>
  </HeadingPairs>
  <TitlesOfParts>
    <vt:vector size="5" baseType="lpstr">
      <vt:lpstr>Θέμα του Office</vt:lpstr>
      <vt:lpstr>Η Εξέγερση του Πολυτεχνείου</vt:lpstr>
      <vt:lpstr>ΠΟΛΥΤΕΧΝΙΟ</vt:lpstr>
      <vt:lpstr>ΣΤΟ ΧΡΟΝΙΚΟ</vt:lpstr>
      <vt:lpstr>ΕΔΏ ΠΟΛΥΤΕΧΝΕΙΟ</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Εξέγερση του Πολυτεχνίου</dc:title>
  <dc:creator>User</dc:creator>
  <cp:lastModifiedBy>Mike</cp:lastModifiedBy>
  <cp:revision>4</cp:revision>
  <dcterms:created xsi:type="dcterms:W3CDTF">2023-11-13T07:57:58Z</dcterms:created>
  <dcterms:modified xsi:type="dcterms:W3CDTF">2023-11-21T20:44:10Z</dcterms:modified>
</cp:coreProperties>
</file>