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3" r:id="rId5"/>
    <p:sldId id="264" r:id="rId6"/>
    <p:sldId id="265" r:id="rId7"/>
    <p:sldId id="266" r:id="rId8"/>
    <p:sldId id="268"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8A45B39-3CD5-4EA9-946E-F5AAB736D758}" type="datetimeFigureOut">
              <a:rPr lang="el-GR" smtClean="0"/>
              <a:t>13/11/2023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38155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A45B39-3CD5-4EA9-946E-F5AAB736D758}" type="datetimeFigureOut">
              <a:rPr lang="el-GR" smtClean="0"/>
              <a:t>13/11/2023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39513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A45B39-3CD5-4EA9-946E-F5AAB736D758}" type="datetimeFigureOut">
              <a:rPr lang="el-GR" smtClean="0"/>
              <a:t>13/11/2023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165044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A45B39-3CD5-4EA9-946E-F5AAB736D758}" type="datetimeFigureOut">
              <a:rPr lang="el-GR" smtClean="0"/>
              <a:t>13/11/2023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188726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8A45B39-3CD5-4EA9-946E-F5AAB736D758}" type="datetimeFigureOut">
              <a:rPr lang="el-GR" smtClean="0"/>
              <a:t>13/11/2023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417013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8A45B39-3CD5-4EA9-946E-F5AAB736D758}" type="datetimeFigureOut">
              <a:rPr lang="el-GR" smtClean="0"/>
              <a:t>13/11/2023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103030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8A45B39-3CD5-4EA9-946E-F5AAB736D758}" type="datetimeFigureOut">
              <a:rPr lang="el-GR" smtClean="0"/>
              <a:t>13/11/2023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46034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8A45B39-3CD5-4EA9-946E-F5AAB736D758}" type="datetimeFigureOut">
              <a:rPr lang="el-GR" smtClean="0"/>
              <a:t>13/11/2023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96948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8A45B39-3CD5-4EA9-946E-F5AAB736D758}" type="datetimeFigureOut">
              <a:rPr lang="el-GR" smtClean="0"/>
              <a:t>13/11/2023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142845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8A45B39-3CD5-4EA9-946E-F5AAB736D758}" type="datetimeFigureOut">
              <a:rPr lang="el-GR" smtClean="0"/>
              <a:t>13/11/2023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60757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8A45B39-3CD5-4EA9-946E-F5AAB736D758}" type="datetimeFigureOut">
              <a:rPr lang="el-GR" smtClean="0"/>
              <a:t>13/11/2023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5BE720-77C7-41C2-9715-5ED81AEC8F67}" type="slidenum">
              <a:rPr lang="el-GR" smtClean="0"/>
              <a:t>‹#›</a:t>
            </a:fld>
            <a:endParaRPr lang="el-GR"/>
          </a:p>
        </p:txBody>
      </p:sp>
    </p:spTree>
    <p:extLst>
      <p:ext uri="{BB962C8B-B14F-4D97-AF65-F5344CB8AC3E}">
        <p14:creationId xmlns:p14="http://schemas.microsoft.com/office/powerpoint/2010/main" val="13486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45B39-3CD5-4EA9-946E-F5AAB736D758}" type="datetimeFigureOut">
              <a:rPr lang="el-GR" smtClean="0"/>
              <a:t>13/11/2023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BE720-77C7-41C2-9715-5ED81AEC8F67}" type="slidenum">
              <a:rPr lang="el-GR" smtClean="0"/>
              <a:t>‹#›</a:t>
            </a:fld>
            <a:endParaRPr lang="el-GR"/>
          </a:p>
        </p:txBody>
      </p:sp>
    </p:spTree>
    <p:extLst>
      <p:ext uri="{BB962C8B-B14F-4D97-AF65-F5344CB8AC3E}">
        <p14:creationId xmlns:p14="http://schemas.microsoft.com/office/powerpoint/2010/main" val="3292121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Εξέγερση του Πολυτεχνείου</a:t>
            </a:r>
            <a:endParaRPr lang="el-GR" dirty="0"/>
          </a:p>
        </p:txBody>
      </p:sp>
      <p:sp>
        <p:nvSpPr>
          <p:cNvPr id="3" name="Υπότιτλος 2"/>
          <p:cNvSpPr>
            <a:spLocks noGrp="1"/>
          </p:cNvSpPr>
          <p:nvPr>
            <p:ph type="subTitle" idx="1"/>
          </p:nvPr>
        </p:nvSpPr>
        <p:spPr/>
        <p:txBody>
          <a:bodyPr/>
          <a:lstStyle/>
          <a:p>
            <a:r>
              <a:rPr lang="el-GR" dirty="0" smtClean="0"/>
              <a:t>Δέσποινα </a:t>
            </a:r>
            <a:r>
              <a:rPr lang="el-GR" dirty="0" err="1" smtClean="0"/>
              <a:t>Βεργώνη</a:t>
            </a:r>
            <a:endParaRPr lang="el-GR" dirty="0" smtClean="0"/>
          </a:p>
          <a:p>
            <a:r>
              <a:rPr lang="el-GR" dirty="0" smtClean="0"/>
              <a:t>Χρυσαφένια </a:t>
            </a:r>
            <a:r>
              <a:rPr lang="el-GR" dirty="0" err="1" smtClean="0"/>
              <a:t>Κατσάκογλου</a:t>
            </a:r>
            <a:endParaRPr lang="el-GR" dirty="0"/>
          </a:p>
        </p:txBody>
      </p:sp>
    </p:spTree>
    <p:extLst>
      <p:ext uri="{BB962C8B-B14F-4D97-AF65-F5344CB8AC3E}">
        <p14:creationId xmlns:p14="http://schemas.microsoft.com/office/powerpoint/2010/main" val="399265932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αρχή </a:t>
            </a:r>
            <a:endParaRPr lang="el-GR" dirty="0"/>
          </a:p>
        </p:txBody>
      </p:sp>
      <p:sp>
        <p:nvSpPr>
          <p:cNvPr id="3" name="Θέση περιεχομένου 2"/>
          <p:cNvSpPr>
            <a:spLocks noGrp="1"/>
          </p:cNvSpPr>
          <p:nvPr>
            <p:ph sz="half" idx="1"/>
          </p:nvPr>
        </p:nvSpPr>
        <p:spPr/>
        <p:txBody>
          <a:bodyPr>
            <a:normAutofit fontScale="92500" lnSpcReduction="20000"/>
          </a:bodyPr>
          <a:lstStyle/>
          <a:p>
            <a:pPr marL="0" indent="0">
              <a:buNone/>
            </a:pPr>
            <a:r>
              <a:rPr lang="el-GR" dirty="0" smtClean="0"/>
              <a:t>Η εξέγερση του Πολυτεχνείου ήταν μαζική εκδήλωση λαϊκής αντίθεσης απέναντι στη στρατιωτική δικτατορία, που έλαβε χώρα στην ελληνική επικράτεια μεταξύ 14 και 17 Νοεμβρίου του 1973. Ξεκίνησε στις 14 Νοεμβρίου με την κατάληψη του Εθνικού Μετσόβιου Πολυτεχνείου, από φοιτητές και σπουδαστές.</a:t>
            </a:r>
            <a:endParaRPr lang="el-G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52396"/>
            <a:ext cx="4038600" cy="362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9994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τανκς!</a:t>
            </a:r>
            <a:endParaRPr lang="el-GR" dirty="0"/>
          </a:p>
        </p:txBody>
      </p:sp>
      <p:sp>
        <p:nvSpPr>
          <p:cNvPr id="3" name="Θέση περιεχομένου 2"/>
          <p:cNvSpPr>
            <a:spLocks noGrp="1"/>
          </p:cNvSpPr>
          <p:nvPr>
            <p:ph sz="half" idx="1"/>
          </p:nvPr>
        </p:nvSpPr>
        <p:spPr/>
        <p:txBody>
          <a:bodyPr>
            <a:normAutofit fontScale="70000" lnSpcReduction="20000"/>
          </a:bodyPr>
          <a:lstStyle/>
          <a:p>
            <a:r>
              <a:rPr lang="el-GR" dirty="0" smtClean="0"/>
              <a:t>Το πρωί της Παρασκευής 21ης Απριλίου 1967, ήταν πολύ διαφορετικό από όλα τα άλλα: η Αθήνα και οι άλλες μεγάλες πόλεις ξύπνησαν από το θόρυβο που έκαναν οι ερπύστριες των τανκς και το ξερό κροτάλισμα κάποιων πολυβόλων.</a:t>
            </a:r>
          </a:p>
          <a:p>
            <a:endParaRPr lang="el-GR" dirty="0" smtClean="0"/>
          </a:p>
          <a:p>
            <a:r>
              <a:rPr lang="el-GR" dirty="0" smtClean="0"/>
              <a:t>Τα ραδιόφωνα μετέδιδαν στρατιωτικά εμβατήρια και από ώρα σε ώρα ένα λακωνικό ανακοινωθέν: στη χώρα είχε κηρυχθεί λέει στρατιωτικός νόμος, «για να σωθεί η Ελλάδα από την καταστροφή»…</a:t>
            </a:r>
            <a:endParaRPr lang="el-G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90775"/>
            <a:ext cx="4038600"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1885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καταστροφές</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30" y="1600200"/>
            <a:ext cx="724154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434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αντιμετώπιση των φοιτητών</a:t>
            </a:r>
            <a:endParaRPr lang="el-GR" dirty="0"/>
          </a:p>
        </p:txBody>
      </p:sp>
      <p:sp>
        <p:nvSpPr>
          <p:cNvPr id="3" name="Θέση περιεχομένου 2"/>
          <p:cNvSpPr>
            <a:spLocks noGrp="1"/>
          </p:cNvSpPr>
          <p:nvPr>
            <p:ph sz="half" idx="1"/>
          </p:nvPr>
        </p:nvSpPr>
        <p:spPr/>
        <p:txBody>
          <a:bodyPr>
            <a:normAutofit fontScale="85000" lnSpcReduction="20000"/>
          </a:bodyPr>
          <a:lstStyle/>
          <a:p>
            <a:r>
              <a:rPr lang="el-GR" dirty="0" smtClean="0"/>
              <a:t>Πολιτικές ταραχές ξέσπασαν στην Αθήνα από τις 14 μέχρι τις 17 Νοεμβρίου 1973. Οι ταραχές αυτές ξεκίνησαν με την κατάληψη του Πολυτεχνείου από φοιτητές, κλιμακώθηκαν με παναθηναϊκή κινητοποίηση κατά του στρατιωτικού καθεστώτος της 21ης Απριλίου και τερματίσθηκαν με την επέμβαση του στρατού.</a:t>
            </a:r>
          </a:p>
          <a:p>
            <a:endParaRPr lang="el-GR" dirty="0" smtClean="0"/>
          </a:p>
          <a:p>
            <a:endParaRPr lang="el-GR"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99978"/>
            <a:ext cx="4038600" cy="292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416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Συνθήματα</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560840" cy="406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2529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Αντίσταση</a:t>
            </a:r>
            <a:endParaRPr lang="el-G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060848"/>
            <a:ext cx="61206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3994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Πολυτεχνείο 1973</a:t>
            </a:r>
            <a:endParaRPr lang="el-GR" dirty="0"/>
          </a:p>
        </p:txBody>
      </p:sp>
      <p:sp>
        <p:nvSpPr>
          <p:cNvPr id="3" name="Θέση περιεχομένου 2"/>
          <p:cNvSpPr>
            <a:spLocks noGrp="1"/>
          </p:cNvSpPr>
          <p:nvPr>
            <p:ph sz="half" idx="1"/>
          </p:nvPr>
        </p:nvSpPr>
        <p:spPr/>
        <p:txBody>
          <a:bodyPr/>
          <a:lstStyle/>
          <a:p>
            <a:r>
              <a:rPr lang="el-GR" dirty="0" smtClean="0"/>
              <a:t>Πολλοί έχασαν τις ζωές τους αλλά κατάφεραν να διώξουν τους ανυπόφορους δικτάτορες.</a:t>
            </a:r>
            <a:endParaRPr lang="el-GR"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2918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197</Words>
  <Application>Microsoft Office PowerPoint</Application>
  <PresentationFormat>Προβολή στην οθόνη (4:3)</PresentationFormat>
  <Paragraphs>16</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Εξέγερση του Πολυτεχνείου</vt:lpstr>
      <vt:lpstr>Η αρχή </vt:lpstr>
      <vt:lpstr>Τα τανκς!</vt:lpstr>
      <vt:lpstr>Οι καταστροφές</vt:lpstr>
      <vt:lpstr>Η αντιμετώπιση των φοιτητών</vt:lpstr>
      <vt:lpstr>Συνθήματα</vt:lpstr>
      <vt:lpstr>Αντίσταση</vt:lpstr>
      <vt:lpstr>Πολυτεχνείο 1973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Εξέγερση του Πολυτεχνείου</dc:title>
  <dc:creator>User</dc:creator>
  <cp:lastModifiedBy>User</cp:lastModifiedBy>
  <cp:revision>4</cp:revision>
  <dcterms:created xsi:type="dcterms:W3CDTF">2023-11-13T08:50:29Z</dcterms:created>
  <dcterms:modified xsi:type="dcterms:W3CDTF">2023-11-13T09:31:00Z</dcterms:modified>
</cp:coreProperties>
</file>