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9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79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72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8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179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96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18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70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28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630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5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FE62-A404-4C51-845B-A64D89858DFA}" type="datetimeFigureOut">
              <a:rPr lang="el-GR" smtClean="0"/>
              <a:t>13/11/2023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1006-02AA-4785-9C70-B6E65C395F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836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Εξέγερση Πολυτεχνείου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 smtClean="0"/>
              <a:t>Αδελαΐς</a:t>
            </a:r>
            <a:r>
              <a:rPr lang="el-GR" dirty="0" smtClean="0"/>
              <a:t> </a:t>
            </a:r>
            <a:r>
              <a:rPr lang="el-GR" dirty="0" err="1" smtClean="0"/>
              <a:t>Ζημιανίτη</a:t>
            </a:r>
            <a:endParaRPr lang="el-GR" dirty="0" smtClean="0"/>
          </a:p>
          <a:p>
            <a:r>
              <a:rPr lang="el-GR" dirty="0" smtClean="0"/>
              <a:t>Γιάννης </a:t>
            </a:r>
            <a:r>
              <a:rPr lang="el-GR" dirty="0" err="1" smtClean="0"/>
              <a:t>Κόγιας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Λόλα </a:t>
            </a:r>
            <a:r>
              <a:rPr lang="el-GR" dirty="0" err="1" smtClean="0"/>
              <a:t>Μύρτγια</a:t>
            </a: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128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17 Νοέμβρη Πολυτεχνείου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611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Πολυτεχνείο 1973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27280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3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4 ημέρες που συγκλόνισαν την Ελλάδα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7" y="1700808"/>
            <a:ext cx="7344816" cy="427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0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1</a:t>
            </a:r>
            <a:r>
              <a:rPr lang="el-GR" baseline="30000" dirty="0" smtClean="0"/>
              <a:t>η</a:t>
            </a:r>
            <a:r>
              <a:rPr lang="el-GR" dirty="0" smtClean="0"/>
              <a:t> επέτειος του Πολυτεχνείου Νοέμβρη 1974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16833"/>
            <a:ext cx="770985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ιστορία πίσω από την ίδρυση του Πολυτεχνείου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48872" cy="406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7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νύχτα της 17 Νοέμβρη του 1973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1" y="1772816"/>
            <a:ext cx="7676053" cy="426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3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εξέγερση στο Πολυτεχνείο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88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55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εξέγερση του </a:t>
            </a:r>
            <a:r>
              <a:rPr lang="el-GR" dirty="0" err="1" smtClean="0"/>
              <a:t>Πολυτχνείου</a:t>
            </a:r>
            <a:r>
              <a:rPr lang="el-GR" dirty="0" smtClean="0"/>
              <a:t> Ροή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Πολυτεχνείο 1973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0504"/>
            <a:ext cx="7760560" cy="411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3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53</Words>
  <Application>Microsoft Office PowerPoint</Application>
  <PresentationFormat>Προβολή στην οθόνη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Εξέγερση Πολυτεχνείου</vt:lpstr>
      <vt:lpstr>Πολυτεχνείο 1973</vt:lpstr>
      <vt:lpstr>Οι 4 ημέρες που συγκλόνισαν την Ελλάδα</vt:lpstr>
      <vt:lpstr>Η 1η επέτειος του Πολυτεχνείου Νοέμβρη 1974</vt:lpstr>
      <vt:lpstr>Η ιστορία πίσω από την ίδρυση του Πολυτεχνείου</vt:lpstr>
      <vt:lpstr>Η νύχτα της 17 Νοέμβρη του 1973 </vt:lpstr>
      <vt:lpstr>Η εξέγερση στο Πολυτεχνείο </vt:lpstr>
      <vt:lpstr>Η εξέγερση του Πολυτχνείου Ροή </vt:lpstr>
      <vt:lpstr>Πολυτεχνείο 1973</vt:lpstr>
      <vt:lpstr>17 Νοέμβρη Πολυτεχνείου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Εξέγερση Πολυτεχνείου</dc:title>
  <dc:creator>students</dc:creator>
  <cp:lastModifiedBy>students</cp:lastModifiedBy>
  <cp:revision>4</cp:revision>
  <dcterms:created xsi:type="dcterms:W3CDTF">2023-11-13T08:46:57Z</dcterms:created>
  <dcterms:modified xsi:type="dcterms:W3CDTF">2023-11-13T09:25:48Z</dcterms:modified>
</cp:coreProperties>
</file>