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80416-1704-40BE-810C-589DD17E79BD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8CA1-CDCF-4009-A81F-2A2440F0A36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F839-D0DB-40C6-ADEA-6E3B04195B8B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3C7C-CFE1-479F-9892-7AD04D96B6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F839-D0DB-40C6-ADEA-6E3B04195B8B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3C7C-CFE1-479F-9892-7AD04D96B6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F839-D0DB-40C6-ADEA-6E3B04195B8B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3C7C-CFE1-479F-9892-7AD04D96B6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F839-D0DB-40C6-ADEA-6E3B04195B8B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3C7C-CFE1-479F-9892-7AD04D96B6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F839-D0DB-40C6-ADEA-6E3B04195B8B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3C7C-CFE1-479F-9892-7AD04D96B6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F839-D0DB-40C6-ADEA-6E3B04195B8B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3C7C-CFE1-479F-9892-7AD04D96B6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F839-D0DB-40C6-ADEA-6E3B04195B8B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3C7C-CFE1-479F-9892-7AD04D96B6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F839-D0DB-40C6-ADEA-6E3B04195B8B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3C7C-CFE1-479F-9892-7AD04D96B6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F839-D0DB-40C6-ADEA-6E3B04195B8B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3C7C-CFE1-479F-9892-7AD04D96B6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F839-D0DB-40C6-ADEA-6E3B04195B8B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3C7C-CFE1-479F-9892-7AD04D96B6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F839-D0DB-40C6-ADEA-6E3B04195B8B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3C7C-CFE1-479F-9892-7AD04D96B6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9F839-D0DB-40C6-ADEA-6E3B04195B8B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63C7C-CFE1-479F-9892-7AD04D96B61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Εξέγερση Πολυτεχνείου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Ναταλία </a:t>
            </a:r>
            <a:r>
              <a:rPr lang="el-GR" dirty="0" err="1" smtClean="0"/>
              <a:t>Μοτσιοπούλου</a:t>
            </a:r>
            <a:endParaRPr lang="el-GR" dirty="0" smtClean="0"/>
          </a:p>
          <a:p>
            <a:r>
              <a:rPr lang="el-GR" dirty="0" smtClean="0"/>
              <a:t>Γεωργία </a:t>
            </a:r>
            <a:r>
              <a:rPr lang="el-GR" dirty="0" err="1" smtClean="0"/>
              <a:t>Τασιοπούλου</a:t>
            </a:r>
            <a:endParaRPr lang="el-G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Πόλεμος</a:t>
            </a:r>
            <a:endParaRPr lang="el-GR" dirty="0"/>
          </a:p>
        </p:txBody>
      </p:sp>
      <p:pic>
        <p:nvPicPr>
          <p:cNvPr id="4" name="3 - Θέση περιεχομένου" descr="ΠΟΛΥΤΕΧΝΕΙΟ_BANN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0708" y="1600200"/>
            <a:ext cx="8022584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Ψωμί Παιδία Ελευθερία</a:t>
            </a:r>
            <a:endParaRPr lang="el-GR" dirty="0"/>
          </a:p>
        </p:txBody>
      </p:sp>
      <p:pic>
        <p:nvPicPr>
          <p:cNvPr id="5" name="4 - Θέση περιεχομένου" descr="αρχείο λήψης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357298"/>
            <a:ext cx="4929222" cy="5072074"/>
          </a:xfrm>
        </p:spPr>
      </p:pic>
      <p:sp>
        <p:nvSpPr>
          <p:cNvPr id="1026" name="AutoShape 2" descr="Πολυτεχνείο: Τι συνέβη στις 17 Νοέμβρη 1973 &amp; τι γιορτάζουμε - Αδιάκριτ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Φοιτητές</a:t>
            </a:r>
            <a:endParaRPr lang="el-GR" dirty="0"/>
          </a:p>
        </p:txBody>
      </p:sp>
      <p:pic>
        <p:nvPicPr>
          <p:cNvPr id="4" name="3 - Θέση περιεχομένου" descr="pol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1741" y="1600200"/>
            <a:ext cx="6060517" cy="4525963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Τανκς</a:t>
            </a:r>
            <a:endParaRPr lang="el-GR" dirty="0"/>
          </a:p>
        </p:txBody>
      </p:sp>
      <p:pic>
        <p:nvPicPr>
          <p:cNvPr id="4" name="3 - Θέση περιεχομένου" descr="tank-polytexneio-600x4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43894"/>
            <a:ext cx="5715000" cy="38385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Ραδιοφωνικός Σταθμός</a:t>
            </a:r>
            <a:endParaRPr lang="el-GR" dirty="0"/>
          </a:p>
        </p:txBody>
      </p:sp>
      <p:pic>
        <p:nvPicPr>
          <p:cNvPr id="5" name="4 - Θέση περιεχομένου" descr="αρχείο λήψης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214554"/>
            <a:ext cx="4214842" cy="2971808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Κόσμος</a:t>
            </a:r>
            <a:endParaRPr lang="el-GR" dirty="0"/>
          </a:p>
        </p:txBody>
      </p:sp>
      <p:pic>
        <p:nvPicPr>
          <p:cNvPr id="4" name="3 - Θέση περιεχομένου" descr="Polytexneio-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010569"/>
            <a:ext cx="5638800" cy="3705225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Εφημερίδα</a:t>
            </a:r>
            <a:endParaRPr lang="el-GR" dirty="0"/>
          </a:p>
        </p:txBody>
      </p:sp>
      <p:pic>
        <p:nvPicPr>
          <p:cNvPr id="4" name="3 - Θέση περιεχομένου" descr="Polytexne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8433" y="1600200"/>
            <a:ext cx="5047134" cy="4525963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Δικτατορία</a:t>
            </a:r>
            <a:endParaRPr lang="el-GR" dirty="0"/>
          </a:p>
        </p:txBody>
      </p:sp>
      <p:pic>
        <p:nvPicPr>
          <p:cNvPr id="4" name="3 - Θέση περιεχομένου" descr="pol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857364"/>
            <a:ext cx="4467242" cy="392909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Πολυτεχνείο</a:t>
            </a:r>
            <a:endParaRPr lang="el-GR" dirty="0"/>
          </a:p>
        </p:txBody>
      </p:sp>
      <p:pic>
        <p:nvPicPr>
          <p:cNvPr id="4" name="3 - Θέση περιεχομένου" descr="FGDGFDHDGHDG-768x46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67669"/>
            <a:ext cx="7315200" cy="4391025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</Words>
  <Application>Microsoft Office PowerPoint</Application>
  <PresentationFormat>Προβολή στην οθόνη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Εξέγερση Πολυτεχνείου</vt:lpstr>
      <vt:lpstr>Ψωμί Παιδία Ελευθερία</vt:lpstr>
      <vt:lpstr>Φοιτητές</vt:lpstr>
      <vt:lpstr>Τανκς</vt:lpstr>
      <vt:lpstr>Ραδιοφωνικός Σταθμός</vt:lpstr>
      <vt:lpstr>Κόσμος</vt:lpstr>
      <vt:lpstr>Εφημερίδα</vt:lpstr>
      <vt:lpstr>Δικτατορία</vt:lpstr>
      <vt:lpstr>Πολυτεχνείο</vt:lpstr>
      <vt:lpstr>Πόλεμος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Πολυτεχνίο</dc:title>
  <dc:creator>User</dc:creator>
  <cp:lastModifiedBy>User</cp:lastModifiedBy>
  <cp:revision>4</cp:revision>
  <dcterms:created xsi:type="dcterms:W3CDTF">2023-11-13T08:48:12Z</dcterms:created>
  <dcterms:modified xsi:type="dcterms:W3CDTF">2023-11-13T09:27:48Z</dcterms:modified>
</cp:coreProperties>
</file>