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B50760-E5F8-C6A7-2D0B-6A63118B0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C3431C6-E6FE-A7D1-D16C-3398A63B8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23AACDC-C906-3FAB-62AE-2C201CC45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1EF8-4E8B-40E4-A0A2-6751C6AE3BDE}" type="datetimeFigureOut">
              <a:rPr lang="el-GR" smtClean="0"/>
              <a:t>2/6/2026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F75632A-08DC-CA4C-F5AF-A1E2A794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6BFD2AE-7FB3-1F50-D443-49794043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55AF-EEE4-4367-9B8D-47AA519108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735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5B66F5-5E7C-6104-2055-22A912D3F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1F23269-615D-0B45-85B4-612FDDEA3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922C68D-577F-CC93-1EB6-5EBB371D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1EF8-4E8B-40E4-A0A2-6751C6AE3BDE}" type="datetimeFigureOut">
              <a:rPr lang="el-GR" smtClean="0"/>
              <a:t>2/6/2026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5456626-0749-9FC0-565A-E2C4BD93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5190C6F-A2AA-3EDE-D00B-DFC2632D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55AF-EEE4-4367-9B8D-47AA519108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6665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E32AC5FA-64CA-6993-31A9-B0BB6AD1C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BE40449-D2FD-DF00-DBB3-1596936E7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095F204-D445-7045-4DC0-43F6AEE02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1EF8-4E8B-40E4-A0A2-6751C6AE3BDE}" type="datetimeFigureOut">
              <a:rPr lang="el-GR" smtClean="0"/>
              <a:t>2/6/2026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33F786A-D704-CF2A-BB73-FC275DB1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459C6C3-5399-F2C2-68EF-B75F32DA1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55AF-EEE4-4367-9B8D-47AA519108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4433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74C52F-846C-47A5-B459-D8E8E4AB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CCEF547-C392-5192-81E4-65A102583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4BFCE24-FB69-063C-3978-4B9B0F70D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1EF8-4E8B-40E4-A0A2-6751C6AE3BDE}" type="datetimeFigureOut">
              <a:rPr lang="el-GR" smtClean="0"/>
              <a:t>2/6/2026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60A9BB0-A407-25A0-B2DD-471AAE003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68F3056-7ED1-C2A0-C0D1-120C928B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55AF-EEE4-4367-9B8D-47AA519108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938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A9816C-1ED9-8A72-1618-F3E67543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B58DF0B-D827-FD6F-5946-F9B2ECD17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34049C6-2327-A84A-D0B8-ACA89B9D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1EF8-4E8B-40E4-A0A2-6751C6AE3BDE}" type="datetimeFigureOut">
              <a:rPr lang="el-GR" smtClean="0"/>
              <a:t>2/6/2026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B13260F-EBF6-997A-F8B5-3C4EE1118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16C4E08-56C9-036E-1ADD-43D53B257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55AF-EEE4-4367-9B8D-47AA519108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9556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B1F589-9594-9166-3029-A6B651A69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565C0CD-2903-2272-42B5-47A38A8875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303B6ED-5B20-B486-5B0B-13AB39496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BDCDA2E-A95B-EA16-B44D-F74C154D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1EF8-4E8B-40E4-A0A2-6751C6AE3BDE}" type="datetimeFigureOut">
              <a:rPr lang="el-GR" smtClean="0"/>
              <a:t>2/6/2026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449AE33-4BAC-8B3A-49A0-D28674BFE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8670432-FE59-3B01-4412-E8A9DE841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55AF-EEE4-4367-9B8D-47AA519108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5729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075F67-E54D-D570-142E-EB590DE5C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59FE404-D68E-DA15-EADF-E5BC3F277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2550CA4-E3DC-C25A-DB10-E2EB0B2CE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644801EC-F586-B633-F2CB-F6E5C39EE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BF686E6-8FBF-4D30-15E8-4C5660AE2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B4016A1-5D4B-2092-7D73-1BA899F24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1EF8-4E8B-40E4-A0A2-6751C6AE3BDE}" type="datetimeFigureOut">
              <a:rPr lang="el-GR" smtClean="0"/>
              <a:t>2/6/2026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D4F4040-3B88-90DD-7E1E-B0575F087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EFA76ACB-8FB9-DCAB-4076-029909EC8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55AF-EEE4-4367-9B8D-47AA519108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4518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6B41DE-629C-9D1B-2A96-95EBF139E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3DE32DDE-AB98-3F9F-7E1A-0AA4751A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1EF8-4E8B-40E4-A0A2-6751C6AE3BDE}" type="datetimeFigureOut">
              <a:rPr lang="el-GR" smtClean="0"/>
              <a:t>2/6/2026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364B82E-A0E3-6975-A47D-AB0C3FC11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684A61A-E1F8-F18D-59ED-125C8D87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55AF-EEE4-4367-9B8D-47AA519108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5635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5FF1950-41C4-7157-4912-08921DD6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1EF8-4E8B-40E4-A0A2-6751C6AE3BDE}" type="datetimeFigureOut">
              <a:rPr lang="el-GR" smtClean="0"/>
              <a:t>2/6/2026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17F40689-F05C-B93A-2FB8-6C1C01AB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3226B26-0CFA-7E2D-CF2C-7C1D45FA4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55AF-EEE4-4367-9B8D-47AA519108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7574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1510A5-B6ED-07DD-1E15-7C3980EA1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F016AFB-F4AD-1A2B-DA60-8FA79D3FD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BCCD1AD-9B11-0EC7-F7EC-392EF3F5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4E40FD9-03E5-5E0C-4C32-77EAC1B7A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1EF8-4E8B-40E4-A0A2-6751C6AE3BDE}" type="datetimeFigureOut">
              <a:rPr lang="el-GR" smtClean="0"/>
              <a:t>2/6/2026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91153A2-3C09-9CF8-C457-72C60FF8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0AE407F-CB57-563A-F7CB-4FF6E4CD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55AF-EEE4-4367-9B8D-47AA519108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856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C2BFFF-7C6C-8397-473A-7908F7812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48562E9-6DD0-90DE-AF7A-9B970ABBB3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2D04D68-42CC-1364-1B9C-39784258C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0909FCF-3D6B-108C-A262-C1852DED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1EF8-4E8B-40E4-A0A2-6751C6AE3BDE}" type="datetimeFigureOut">
              <a:rPr lang="el-GR" smtClean="0"/>
              <a:t>2/6/2026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3F8E125-146B-4629-6F7F-B0B40A072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336CEC0-6EF9-12AC-D8EE-E9C983C8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55AF-EEE4-4367-9B8D-47AA519108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841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68D2754-5649-227C-E257-7A2779A8D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53A2E8C-6B3B-EBB1-5BA4-EE0A4A300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575A09B-A4DB-D42A-8B59-B8B9910ED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E1EF8-4E8B-40E4-A0A2-6751C6AE3BDE}" type="datetimeFigureOut">
              <a:rPr lang="el-GR" smtClean="0"/>
              <a:t>2/6/2026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0E2B7C5-3FA7-6DC9-022E-B0A629C5E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99DB76A-5617-16E5-721D-89AADD380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455AF-EEE4-4367-9B8D-47AA519108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417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B0C0ECE-4B90-0988-7190-7A3796242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6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804B8-435C-F1DA-F8B9-493FFDA76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24EE498-3A64-1E11-BD13-FDB4C773A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0652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A1A07-81D1-936F-C91A-DA041C186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1BC8D7A-B993-9F81-8131-67E24AB15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9872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F6536-84E9-9D30-1D6C-2FC244222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0554A21-6B79-1C08-74E2-7A9912E9A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9688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770A1-4B0D-3751-92BD-B09ED437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85005CE-EDE9-BC65-9901-F32519438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9060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CE90E-4565-0718-EAF6-22E430DD3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00EEF5A-3901-C6B5-1055-7F2008D21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40625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3A628-8B39-5654-3E2F-524089D57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71D46B5-3031-403B-AE39-A83792309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3762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88493-01DC-1DBB-1A22-0703F8E97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464AC55-44D8-7D2E-C9C1-DD3F861A4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756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153C2-9984-1561-BF51-DC1877AB9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5D71D09-8503-C5FD-5782-DA3483379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6043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FE7B6-23AC-86E0-61A4-2B16DAEA4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A6C6DFF-8B62-654C-4E08-E9EA8BA24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24330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918AE-7D92-6460-FDEA-0BDFAC367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0E09A66-7149-547C-B218-7989ABF5E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27703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27D3534-A77D-0D93-80DD-B7CD763BD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9887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722BF-3A5D-9606-CA17-A89C15504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FE7AC75-E54D-F87B-121C-FD480977E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40307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5F1B4-58D5-AFC6-D456-99C6CE083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234A574-FEE7-35F8-C212-FDA236793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6113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0CB25-D614-8282-6600-4F991D7FC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0488C13-4022-FCC3-6A17-687D4B1CB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9749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70874-2321-A9E8-A542-A4E5EC9A6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399183A-E83C-A842-C293-D9213BBE1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789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E95EB-A0A0-C7F8-A1F8-69E65B984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2F349F99-B150-B12F-1CBF-A06D6FA54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878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5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BD9B886-82BE-505E-FC42-0DA52BA7E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8577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48358-BB06-4C26-5295-6C91D1D7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33B8FB6-71D0-D753-9899-BAE7C1DE7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179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72BA4-E68E-1F64-E8FB-C41D458D1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B35B58F-EBE1-063E-38F1-988DB6AFE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85006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D38EF-9AD4-E0BC-6750-78263ED14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66826AC-DE23-7BA4-EFB5-D80B6C250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2887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B1C08-FE1C-2961-9E2F-9D8AC159F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355B252-2033-F01B-E95D-9D21F6E7A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36248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AC948-4D05-7D0D-97EA-DDC2BC683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0444593-91D6-4853-B49B-4E6B1B562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71280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B0A62-5770-6CA6-6358-98FB52FB3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91AA6E6-6B96-09F9-E12C-20A2DD894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06" y="189000"/>
            <a:ext cx="458158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334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Ευρεία οθόνη</PresentationFormat>
  <Paragraphs>0</Paragraphs>
  <Slides>24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Ariadne Chimonaki</dc:creator>
  <cp:lastModifiedBy>Ariadne Chimonaki</cp:lastModifiedBy>
  <cp:revision>18</cp:revision>
  <dcterms:created xsi:type="dcterms:W3CDTF">2026-06-02T08:11:31Z</dcterms:created>
  <dcterms:modified xsi:type="dcterms:W3CDTF">2026-06-02T09:18:58Z</dcterms:modified>
</cp:coreProperties>
</file>