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07"/>
    <p:restoredTop sz="94529"/>
  </p:normalViewPr>
  <p:slideViewPr>
    <p:cSldViewPr snapToGrid="0" snapToObjects="1">
      <p:cViewPr varScale="1">
        <p:scale>
          <a:sx n="103" d="100"/>
          <a:sy n="103" d="100"/>
        </p:scale>
        <p:origin x="184"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E83A5DD-8315-7042-BF14-1664E3B2222E}" type="datetimeFigureOut">
              <a:rPr lang="en-US" smtClean="0"/>
              <a:t>10/19/21</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B29193AF-7569-124B-956E-D22B759AB549}" type="slidenum">
              <a:rPr lang="en-US" smtClean="0"/>
              <a:t>‹#›</a:t>
            </a:fld>
            <a:endParaRPr lang="en-US"/>
          </a:p>
        </p:txBody>
      </p:sp>
    </p:spTree>
    <p:extLst>
      <p:ext uri="{BB962C8B-B14F-4D97-AF65-F5344CB8AC3E}">
        <p14:creationId xmlns:p14="http://schemas.microsoft.com/office/powerpoint/2010/main" val="98805858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E83A5DD-8315-7042-BF14-1664E3B2222E}" type="datetimeFigureOut">
              <a:rPr lang="en-US" smtClean="0"/>
              <a:t>10/19/21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193AF-7569-124B-956E-D22B759AB549}" type="slidenum">
              <a:rPr lang="en-US" smtClean="0"/>
              <a:t>‹#›</a:t>
            </a:fld>
            <a:endParaRPr lang="en-US"/>
          </a:p>
        </p:txBody>
      </p:sp>
    </p:spTree>
    <p:extLst>
      <p:ext uri="{BB962C8B-B14F-4D97-AF65-F5344CB8AC3E}">
        <p14:creationId xmlns:p14="http://schemas.microsoft.com/office/powerpoint/2010/main" val="3771858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83A5DD-8315-7042-BF14-1664E3B2222E}"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193AF-7569-124B-956E-D22B759AB549}" type="slidenum">
              <a:rPr lang="en-US" smtClean="0"/>
              <a:t>‹#›</a:t>
            </a:fld>
            <a:endParaRPr lang="en-US"/>
          </a:p>
        </p:txBody>
      </p:sp>
    </p:spTree>
    <p:extLst>
      <p:ext uri="{BB962C8B-B14F-4D97-AF65-F5344CB8AC3E}">
        <p14:creationId xmlns:p14="http://schemas.microsoft.com/office/powerpoint/2010/main" val="3347110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83A5DD-8315-7042-BF14-1664E3B2222E}"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193AF-7569-124B-956E-D22B759AB549}" type="slidenum">
              <a:rPr lang="en-US" smtClean="0"/>
              <a:t>‹#›</a:t>
            </a:fld>
            <a:endParaRPr lang="en-US"/>
          </a:p>
        </p:txBody>
      </p:sp>
    </p:spTree>
    <p:extLst>
      <p:ext uri="{BB962C8B-B14F-4D97-AF65-F5344CB8AC3E}">
        <p14:creationId xmlns:p14="http://schemas.microsoft.com/office/powerpoint/2010/main" val="2200912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83A5DD-8315-7042-BF14-1664E3B2222E}"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193AF-7569-124B-956E-D22B759AB549}" type="slidenum">
              <a:rPr lang="en-US" smtClean="0"/>
              <a:t>‹#›</a:t>
            </a:fld>
            <a:endParaRPr lang="en-US"/>
          </a:p>
        </p:txBody>
      </p:sp>
    </p:spTree>
    <p:extLst>
      <p:ext uri="{BB962C8B-B14F-4D97-AF65-F5344CB8AC3E}">
        <p14:creationId xmlns:p14="http://schemas.microsoft.com/office/powerpoint/2010/main" val="345637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83A5DD-8315-7042-BF14-1664E3B2222E}"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193AF-7569-124B-956E-D22B759AB549}" type="slidenum">
              <a:rPr lang="en-US" smtClean="0"/>
              <a:t>‹#›</a:t>
            </a:fld>
            <a:endParaRPr lang="en-US"/>
          </a:p>
        </p:txBody>
      </p:sp>
    </p:spTree>
    <p:extLst>
      <p:ext uri="{BB962C8B-B14F-4D97-AF65-F5344CB8AC3E}">
        <p14:creationId xmlns:p14="http://schemas.microsoft.com/office/powerpoint/2010/main" val="3174432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83A5DD-8315-7042-BF14-1664E3B2222E}"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193AF-7569-124B-956E-D22B759AB549}" type="slidenum">
              <a:rPr lang="en-US" smtClean="0"/>
              <a:t>‹#›</a:t>
            </a:fld>
            <a:endParaRPr lang="en-US"/>
          </a:p>
        </p:txBody>
      </p:sp>
    </p:spTree>
    <p:extLst>
      <p:ext uri="{BB962C8B-B14F-4D97-AF65-F5344CB8AC3E}">
        <p14:creationId xmlns:p14="http://schemas.microsoft.com/office/powerpoint/2010/main" val="1054832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83A5DD-8315-7042-BF14-1664E3B2222E}"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193AF-7569-124B-956E-D22B759AB549}"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230535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83A5DD-8315-7042-BF14-1664E3B2222E}"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193AF-7569-124B-956E-D22B759AB549}" type="slidenum">
              <a:rPr lang="en-US" smtClean="0"/>
              <a:t>‹#›</a:t>
            </a:fld>
            <a:endParaRPr lang="en-US"/>
          </a:p>
        </p:txBody>
      </p:sp>
    </p:spTree>
    <p:extLst>
      <p:ext uri="{BB962C8B-B14F-4D97-AF65-F5344CB8AC3E}">
        <p14:creationId xmlns:p14="http://schemas.microsoft.com/office/powerpoint/2010/main" val="310045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83A5DD-8315-7042-BF14-1664E3B2222E}"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193AF-7569-124B-956E-D22B759AB549}" type="slidenum">
              <a:rPr lang="en-US" smtClean="0"/>
              <a:t>‹#›</a:t>
            </a:fld>
            <a:endParaRPr lang="en-US"/>
          </a:p>
        </p:txBody>
      </p:sp>
    </p:spTree>
    <p:extLst>
      <p:ext uri="{BB962C8B-B14F-4D97-AF65-F5344CB8AC3E}">
        <p14:creationId xmlns:p14="http://schemas.microsoft.com/office/powerpoint/2010/main" val="1103744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83A5DD-8315-7042-BF14-1664E3B2222E}"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193AF-7569-124B-956E-D22B759AB549}" type="slidenum">
              <a:rPr lang="en-US" smtClean="0"/>
              <a:t>‹#›</a:t>
            </a:fld>
            <a:endParaRPr lang="en-US"/>
          </a:p>
        </p:txBody>
      </p:sp>
    </p:spTree>
    <p:extLst>
      <p:ext uri="{BB962C8B-B14F-4D97-AF65-F5344CB8AC3E}">
        <p14:creationId xmlns:p14="http://schemas.microsoft.com/office/powerpoint/2010/main" val="369120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83A5DD-8315-7042-BF14-1664E3B2222E}" type="datetimeFigureOut">
              <a:rPr lang="en-US" smtClean="0"/>
              <a:t>10/19/21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193AF-7569-124B-956E-D22B759AB549}" type="slidenum">
              <a:rPr lang="en-US" smtClean="0"/>
              <a:t>‹#›</a:t>
            </a:fld>
            <a:endParaRPr lang="en-US"/>
          </a:p>
        </p:txBody>
      </p:sp>
    </p:spTree>
    <p:extLst>
      <p:ext uri="{BB962C8B-B14F-4D97-AF65-F5344CB8AC3E}">
        <p14:creationId xmlns:p14="http://schemas.microsoft.com/office/powerpoint/2010/main" val="130281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83A5DD-8315-7042-BF14-1664E3B2222E}" type="datetimeFigureOut">
              <a:rPr lang="en-US" smtClean="0"/>
              <a:t>10/19/21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193AF-7569-124B-956E-D22B759AB549}" type="slidenum">
              <a:rPr lang="en-US" smtClean="0"/>
              <a:t>‹#›</a:t>
            </a:fld>
            <a:endParaRPr lang="en-US"/>
          </a:p>
        </p:txBody>
      </p:sp>
    </p:spTree>
    <p:extLst>
      <p:ext uri="{BB962C8B-B14F-4D97-AF65-F5344CB8AC3E}">
        <p14:creationId xmlns:p14="http://schemas.microsoft.com/office/powerpoint/2010/main" val="25632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83A5DD-8315-7042-BF14-1664E3B2222E}" type="datetimeFigureOut">
              <a:rPr lang="en-US" smtClean="0"/>
              <a:t>10/19/21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193AF-7569-124B-956E-D22B759AB549}" type="slidenum">
              <a:rPr lang="en-US" smtClean="0"/>
              <a:t>‹#›</a:t>
            </a:fld>
            <a:endParaRPr lang="en-US"/>
          </a:p>
        </p:txBody>
      </p:sp>
    </p:spTree>
    <p:extLst>
      <p:ext uri="{BB962C8B-B14F-4D97-AF65-F5344CB8AC3E}">
        <p14:creationId xmlns:p14="http://schemas.microsoft.com/office/powerpoint/2010/main" val="409313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E83A5DD-8315-7042-BF14-1664E3B2222E}" type="datetimeFigureOut">
              <a:rPr lang="en-US" smtClean="0"/>
              <a:t>10/19/21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193AF-7569-124B-956E-D22B759AB549}" type="slidenum">
              <a:rPr lang="en-US" smtClean="0"/>
              <a:t>‹#›</a:t>
            </a:fld>
            <a:endParaRPr lang="en-US"/>
          </a:p>
        </p:txBody>
      </p:sp>
    </p:spTree>
    <p:extLst>
      <p:ext uri="{BB962C8B-B14F-4D97-AF65-F5344CB8AC3E}">
        <p14:creationId xmlns:p14="http://schemas.microsoft.com/office/powerpoint/2010/main" val="3626177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E83A5DD-8315-7042-BF14-1664E3B2222E}" type="datetimeFigureOut">
              <a:rPr lang="en-US" smtClean="0"/>
              <a:t>10/19/21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193AF-7569-124B-956E-D22B759AB549}" type="slidenum">
              <a:rPr lang="en-US" smtClean="0"/>
              <a:t>‹#›</a:t>
            </a:fld>
            <a:endParaRPr lang="en-US"/>
          </a:p>
        </p:txBody>
      </p:sp>
    </p:spTree>
    <p:extLst>
      <p:ext uri="{BB962C8B-B14F-4D97-AF65-F5344CB8AC3E}">
        <p14:creationId xmlns:p14="http://schemas.microsoft.com/office/powerpoint/2010/main" val="3619136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E83A5DD-8315-7042-BF14-1664E3B2222E}" type="datetimeFigureOut">
              <a:rPr lang="en-US" smtClean="0"/>
              <a:t>10/19/21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193AF-7569-124B-956E-D22B759AB549}" type="slidenum">
              <a:rPr lang="en-US" smtClean="0"/>
              <a:t>‹#›</a:t>
            </a:fld>
            <a:endParaRPr lang="en-US"/>
          </a:p>
        </p:txBody>
      </p:sp>
    </p:spTree>
    <p:extLst>
      <p:ext uri="{BB962C8B-B14F-4D97-AF65-F5344CB8AC3E}">
        <p14:creationId xmlns:p14="http://schemas.microsoft.com/office/powerpoint/2010/main" val="416273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E83A5DD-8315-7042-BF14-1664E3B2222E}" type="datetimeFigureOut">
              <a:rPr lang="en-US" smtClean="0"/>
              <a:t>10/19/21</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29193AF-7569-124B-956E-D22B759AB549}" type="slidenum">
              <a:rPr lang="en-US" smtClean="0"/>
              <a:t>‹#›</a:t>
            </a:fld>
            <a:endParaRPr lang="en-US"/>
          </a:p>
        </p:txBody>
      </p:sp>
    </p:spTree>
    <p:extLst>
      <p:ext uri="{BB962C8B-B14F-4D97-AF65-F5344CB8AC3E}">
        <p14:creationId xmlns:p14="http://schemas.microsoft.com/office/powerpoint/2010/main" val="2988454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03897-F0E2-B34E-8776-EA2827B68C48}"/>
              </a:ext>
            </a:extLst>
          </p:cNvPr>
          <p:cNvSpPr>
            <a:spLocks noGrp="1"/>
          </p:cNvSpPr>
          <p:nvPr>
            <p:ph type="ctrTitle"/>
          </p:nvPr>
        </p:nvSpPr>
        <p:spPr>
          <a:xfrm>
            <a:off x="1541929" y="1964267"/>
            <a:ext cx="9618196" cy="2421464"/>
          </a:xfrm>
        </p:spPr>
        <p:txBody>
          <a:bodyPr/>
          <a:lstStyle/>
          <a:p>
            <a:pPr algn="ctr"/>
            <a:r>
              <a:rPr lang="el-GR" dirty="0"/>
              <a:t>Προσπάθειες για επικοινωνία με </a:t>
            </a:r>
            <a:r>
              <a:rPr lang="el-GR" dirty="0">
                <a:latin typeface="Seravek" panose="020B0503040000020004" pitchFamily="34" charset="0"/>
                <a:ea typeface="Batang" panose="02030600000101010101" pitchFamily="18" charset="-127"/>
              </a:rPr>
              <a:t>εξωγήινους</a:t>
            </a:r>
            <a:endParaRPr lang="en-US" dirty="0">
              <a:latin typeface="Seravek" panose="020B0503040000020004" pitchFamily="34" charset="0"/>
              <a:ea typeface="Batang" panose="02030600000101010101" pitchFamily="18" charset="-127"/>
            </a:endParaRPr>
          </a:p>
        </p:txBody>
      </p:sp>
      <p:sp>
        <p:nvSpPr>
          <p:cNvPr id="3" name="Subtitle 2">
            <a:extLst>
              <a:ext uri="{FF2B5EF4-FFF2-40B4-BE49-F238E27FC236}">
                <a16:creationId xmlns:a16="http://schemas.microsoft.com/office/drawing/2014/main" id="{3F236C29-F5A8-0441-A690-7765CAB47E95}"/>
              </a:ext>
            </a:extLst>
          </p:cNvPr>
          <p:cNvSpPr>
            <a:spLocks noGrp="1"/>
          </p:cNvSpPr>
          <p:nvPr>
            <p:ph type="subTitle" idx="1"/>
          </p:nvPr>
        </p:nvSpPr>
        <p:spPr>
          <a:xfrm>
            <a:off x="1541929" y="4385732"/>
            <a:ext cx="9618196" cy="1405467"/>
          </a:xfrm>
        </p:spPr>
        <p:txBody>
          <a:bodyPr/>
          <a:lstStyle/>
          <a:p>
            <a:pPr algn="l"/>
            <a:r>
              <a:rPr lang="el-GR" dirty="0"/>
              <a:t>από ΤΟΝ ΔΗΜΙΟΥΡΓΟ Γιάννη σωχωριτη !!!!!!!!!!</a:t>
            </a:r>
            <a:endParaRPr lang="en-US" dirty="0"/>
          </a:p>
        </p:txBody>
      </p:sp>
    </p:spTree>
    <p:extLst>
      <p:ext uri="{BB962C8B-B14F-4D97-AF65-F5344CB8AC3E}">
        <p14:creationId xmlns:p14="http://schemas.microsoft.com/office/powerpoint/2010/main" val="32637093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D1A72-1B79-2842-A2D5-549C73AFE4B2}"/>
              </a:ext>
            </a:extLst>
          </p:cNvPr>
          <p:cNvSpPr>
            <a:spLocks noGrp="1"/>
          </p:cNvSpPr>
          <p:nvPr>
            <p:ph type="title"/>
          </p:nvPr>
        </p:nvSpPr>
        <p:spPr/>
        <p:txBody>
          <a:bodyPr/>
          <a:lstStyle/>
          <a:p>
            <a:r>
              <a:rPr lang="el-GR" dirty="0" err="1"/>
              <a:t>Χρυσοι</a:t>
            </a:r>
            <a:r>
              <a:rPr lang="el-GR" dirty="0"/>
              <a:t> δίσκοι του βογιατζερ</a:t>
            </a:r>
            <a:endParaRPr lang="en-US" dirty="0"/>
          </a:p>
        </p:txBody>
      </p:sp>
      <p:sp>
        <p:nvSpPr>
          <p:cNvPr id="3" name="Content Placeholder 2">
            <a:extLst>
              <a:ext uri="{FF2B5EF4-FFF2-40B4-BE49-F238E27FC236}">
                <a16:creationId xmlns:a16="http://schemas.microsoft.com/office/drawing/2014/main" id="{D7F5B9B1-6630-094C-8D74-253FBDC21CA7}"/>
              </a:ext>
            </a:extLst>
          </p:cNvPr>
          <p:cNvSpPr>
            <a:spLocks noGrp="1"/>
          </p:cNvSpPr>
          <p:nvPr>
            <p:ph idx="1"/>
          </p:nvPr>
        </p:nvSpPr>
        <p:spPr/>
        <p:txBody>
          <a:bodyPr>
            <a:normAutofit/>
          </a:bodyPr>
          <a:lstStyle/>
          <a:p>
            <a:pPr marL="0" indent="0">
              <a:buNone/>
            </a:pPr>
            <a:r>
              <a:rPr lang="el-GR" sz="2400" dirty="0"/>
              <a:t>Οι χρυσοί δίσκοι της αποστολής Βόγιατζερ είναι μάλλον το μεγαλύτερο βήμα της ανθρωπότητας σε αναζήτηση εξωγήινης ζωής. Είναι 2 δίσκοι από χρυσό που τοποθετήθηκαν στα διαστημόπλοια Βόγιατζερ 1 και Βόγιατζερ 2 που εκτοξεύθηκαν από την Γη πριν από 45 χρόνια και τώρα πια έχουν φτάσει έξω από τα όρια του ηλιακού μας συστήματος.   </a:t>
            </a:r>
            <a:endParaRPr lang="en-US" sz="2400" dirty="0"/>
          </a:p>
        </p:txBody>
      </p:sp>
    </p:spTree>
    <p:extLst>
      <p:ext uri="{BB962C8B-B14F-4D97-AF65-F5344CB8AC3E}">
        <p14:creationId xmlns:p14="http://schemas.microsoft.com/office/powerpoint/2010/main" val="39053359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D972D-F8EB-A643-ADEC-9DDCA807224B}"/>
              </a:ext>
            </a:extLst>
          </p:cNvPr>
          <p:cNvSpPr>
            <a:spLocks noGrp="1"/>
          </p:cNvSpPr>
          <p:nvPr>
            <p:ph type="title"/>
          </p:nvPr>
        </p:nvSpPr>
        <p:spPr/>
        <p:txBody>
          <a:bodyPr/>
          <a:lstStyle/>
          <a:p>
            <a:r>
              <a:rPr lang="el-GR" dirty="0"/>
              <a:t>Το περιεχόμενο του δίσκου</a:t>
            </a:r>
            <a:endParaRPr lang="en-US" dirty="0"/>
          </a:p>
        </p:txBody>
      </p:sp>
      <p:sp>
        <p:nvSpPr>
          <p:cNvPr id="3" name="Content Placeholder 2">
            <a:extLst>
              <a:ext uri="{FF2B5EF4-FFF2-40B4-BE49-F238E27FC236}">
                <a16:creationId xmlns:a16="http://schemas.microsoft.com/office/drawing/2014/main" id="{A9B1A9B2-763D-1549-B0C2-373D1CE107D6}"/>
              </a:ext>
            </a:extLst>
          </p:cNvPr>
          <p:cNvSpPr>
            <a:spLocks noGrp="1"/>
          </p:cNvSpPr>
          <p:nvPr>
            <p:ph idx="1"/>
          </p:nvPr>
        </p:nvSpPr>
        <p:spPr>
          <a:xfrm>
            <a:off x="685801" y="1765301"/>
            <a:ext cx="7238999" cy="4025900"/>
          </a:xfrm>
        </p:spPr>
        <p:txBody>
          <a:bodyPr>
            <a:normAutofit/>
          </a:bodyPr>
          <a:lstStyle/>
          <a:p>
            <a:pPr marL="0" indent="0">
              <a:buNone/>
            </a:pPr>
            <a:r>
              <a:rPr lang="el-GR" sz="2400" dirty="0"/>
              <a:t>Ο δίσκος που ονομάζεται «Ήχοι της Γης» έχει ηχογραφημένους ήχους, μουσικές και χαιρετισμό σε 55 διαφορετικές γλώσσες του κόσμου. Αν κάποιος εξωγήινος πολιτισμός  </a:t>
            </a:r>
          </a:p>
          <a:p>
            <a:pPr marL="0" indent="0">
              <a:buNone/>
            </a:pPr>
            <a:r>
              <a:rPr lang="el-GR" sz="2400" dirty="0"/>
              <a:t>τον έβρισκε, θα μάθαινε αρκετά πράγματα για τον </a:t>
            </a:r>
          </a:p>
          <a:p>
            <a:pPr marL="0" indent="0">
              <a:buNone/>
            </a:pPr>
            <a:r>
              <a:rPr lang="el-GR" sz="2400" dirty="0"/>
              <a:t>πολιτισμό μας.</a:t>
            </a:r>
          </a:p>
          <a:p>
            <a:endParaRPr lang="en-US" sz="2400" dirty="0"/>
          </a:p>
        </p:txBody>
      </p:sp>
      <p:pic>
        <p:nvPicPr>
          <p:cNvPr id="4" name="Picture 3">
            <a:extLst>
              <a:ext uri="{FF2B5EF4-FFF2-40B4-BE49-F238E27FC236}">
                <a16:creationId xmlns:a16="http://schemas.microsoft.com/office/drawing/2014/main" id="{CACAB573-5A1F-9142-B019-913144D2DF13}"/>
              </a:ext>
            </a:extLst>
          </p:cNvPr>
          <p:cNvPicPr>
            <a:picLocks noChangeAspect="1"/>
          </p:cNvPicPr>
          <p:nvPr/>
        </p:nvPicPr>
        <p:blipFill>
          <a:blip r:embed="rId2"/>
          <a:stretch>
            <a:fillRect/>
          </a:stretch>
        </p:blipFill>
        <p:spPr>
          <a:xfrm>
            <a:off x="8021639" y="1422400"/>
            <a:ext cx="3911600" cy="3911600"/>
          </a:xfrm>
          <a:prstGeom prst="rect">
            <a:avLst/>
          </a:prstGeom>
        </p:spPr>
      </p:pic>
    </p:spTree>
    <p:extLst>
      <p:ext uri="{BB962C8B-B14F-4D97-AF65-F5344CB8AC3E}">
        <p14:creationId xmlns:p14="http://schemas.microsoft.com/office/powerpoint/2010/main" val="36142187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3">
                                            <p:txEl>
                                              <p:pRg st="1" end="1"/>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edge">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3F46F-8001-234C-9B67-779F4D7AB442}"/>
              </a:ext>
            </a:extLst>
          </p:cNvPr>
          <p:cNvSpPr>
            <a:spLocks noGrp="1"/>
          </p:cNvSpPr>
          <p:nvPr>
            <p:ph type="title"/>
          </p:nvPr>
        </p:nvSpPr>
        <p:spPr/>
        <p:txBody>
          <a:bodyPr/>
          <a:lstStyle/>
          <a:p>
            <a:r>
              <a:rPr lang="el-GR" dirty="0"/>
              <a:t>Ραδιοτηλεσκόπιο</a:t>
            </a:r>
            <a:endParaRPr lang="en-US" dirty="0"/>
          </a:p>
        </p:txBody>
      </p:sp>
      <p:sp>
        <p:nvSpPr>
          <p:cNvPr id="3" name="Content Placeholder 2">
            <a:extLst>
              <a:ext uri="{FF2B5EF4-FFF2-40B4-BE49-F238E27FC236}">
                <a16:creationId xmlns:a16="http://schemas.microsoft.com/office/drawing/2014/main" id="{5F4218D4-DC52-EE46-81C4-BF6CFEC07B46}"/>
              </a:ext>
            </a:extLst>
          </p:cNvPr>
          <p:cNvSpPr>
            <a:spLocks noGrp="1"/>
          </p:cNvSpPr>
          <p:nvPr>
            <p:ph idx="1"/>
          </p:nvPr>
        </p:nvSpPr>
        <p:spPr>
          <a:xfrm>
            <a:off x="685801" y="2159000"/>
            <a:ext cx="4775199" cy="3632200"/>
          </a:xfrm>
        </p:spPr>
        <p:txBody>
          <a:bodyPr>
            <a:normAutofit fontScale="92500" lnSpcReduction="10000"/>
          </a:bodyPr>
          <a:lstStyle/>
          <a:p>
            <a:pPr marL="0" indent="0">
              <a:buNone/>
            </a:pPr>
            <a:r>
              <a:rPr lang="el-GR" sz="2400" dirty="0"/>
              <a:t>Το ραδιοτηλεσκόπιο είναι ένα τεράστιο όργανο που  δέχεται ραδιοκύματα και μια χρησιμότητά του είναι η παρακολούθηση τεχνητών δορυφόρων ή διαστημικών σκαφών και η συλλογή των δεδομένων που μεταδίδουν στη Γη. Αν ένας εξωγήινος πολιτισμός έστελνε στη Γη κάποιο σήμα για την ύπαρξή του, τα ραδιοτηλεσκόπια θα ήταν αυτά που θα το εντόπιζαν.</a:t>
            </a:r>
            <a:endParaRPr lang="en-US" sz="2400" dirty="0"/>
          </a:p>
        </p:txBody>
      </p:sp>
      <p:pic>
        <p:nvPicPr>
          <p:cNvPr id="4" name="Picture 3">
            <a:extLst>
              <a:ext uri="{FF2B5EF4-FFF2-40B4-BE49-F238E27FC236}">
                <a16:creationId xmlns:a16="http://schemas.microsoft.com/office/drawing/2014/main" id="{BC8543DD-CBD6-CA4D-8BA2-4702DB2CA5D6}"/>
              </a:ext>
            </a:extLst>
          </p:cNvPr>
          <p:cNvPicPr>
            <a:picLocks noChangeAspect="1"/>
          </p:cNvPicPr>
          <p:nvPr/>
        </p:nvPicPr>
        <p:blipFill>
          <a:blip r:embed="rId2"/>
          <a:stretch>
            <a:fillRect/>
          </a:stretch>
        </p:blipFill>
        <p:spPr>
          <a:xfrm>
            <a:off x="5353050" y="1651000"/>
            <a:ext cx="5787672" cy="4006850"/>
          </a:xfrm>
          <a:prstGeom prst="rect">
            <a:avLst/>
          </a:prstGeom>
        </p:spPr>
      </p:pic>
    </p:spTree>
    <p:extLst>
      <p:ext uri="{BB962C8B-B14F-4D97-AF65-F5344CB8AC3E}">
        <p14:creationId xmlns:p14="http://schemas.microsoft.com/office/powerpoint/2010/main" val="20885205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5B7A0-D9A8-B343-825E-B62685F42742}"/>
              </a:ext>
            </a:extLst>
          </p:cNvPr>
          <p:cNvSpPr>
            <a:spLocks noGrp="1"/>
          </p:cNvSpPr>
          <p:nvPr>
            <p:ph type="title"/>
          </p:nvPr>
        </p:nvSpPr>
        <p:spPr/>
        <p:txBody>
          <a:bodyPr/>
          <a:lstStyle/>
          <a:p>
            <a:r>
              <a:rPr lang="el-GR" dirty="0"/>
              <a:t>Η τεχνολογία</a:t>
            </a:r>
            <a:endParaRPr lang="en-US" dirty="0"/>
          </a:p>
        </p:txBody>
      </p:sp>
      <p:sp>
        <p:nvSpPr>
          <p:cNvPr id="3" name="Content Placeholder 2">
            <a:extLst>
              <a:ext uri="{FF2B5EF4-FFF2-40B4-BE49-F238E27FC236}">
                <a16:creationId xmlns:a16="http://schemas.microsoft.com/office/drawing/2014/main" id="{8C926504-A6B0-4645-B6B4-1CD62C81AE06}"/>
              </a:ext>
            </a:extLst>
          </p:cNvPr>
          <p:cNvSpPr>
            <a:spLocks noGrp="1"/>
          </p:cNvSpPr>
          <p:nvPr>
            <p:ph idx="1"/>
          </p:nvPr>
        </p:nvSpPr>
        <p:spPr>
          <a:xfrm>
            <a:off x="685801" y="2171700"/>
            <a:ext cx="5689599" cy="3619500"/>
          </a:xfrm>
        </p:spPr>
        <p:txBody>
          <a:bodyPr>
            <a:normAutofit/>
          </a:bodyPr>
          <a:lstStyle/>
          <a:p>
            <a:pPr marL="0" indent="0">
              <a:buNone/>
            </a:pPr>
            <a:r>
              <a:rPr lang="el-GR" sz="2400" dirty="0"/>
              <a:t>Όπως δείχνουν και οι τελευταίες αποστολές στον πλανήτη Άρη, τώρα πια οι άνθρωποι δεν ψάχνουν για πράσινα πλασματάκια με κεραίες, αλλά για κάθε απειροελάχιστο ζωντανό οργανισμό, μικρόβιο και γενικά κάθε ίχνος εξωγήινης ζωής.</a:t>
            </a:r>
            <a:endParaRPr lang="en-US" sz="2400" dirty="0"/>
          </a:p>
        </p:txBody>
      </p:sp>
      <p:pic>
        <p:nvPicPr>
          <p:cNvPr id="5" name="Picture 4">
            <a:extLst>
              <a:ext uri="{FF2B5EF4-FFF2-40B4-BE49-F238E27FC236}">
                <a16:creationId xmlns:a16="http://schemas.microsoft.com/office/drawing/2014/main" id="{63206FC9-2F74-E242-B8DC-2E6D03FC47A4}"/>
              </a:ext>
            </a:extLst>
          </p:cNvPr>
          <p:cNvPicPr>
            <a:picLocks noChangeAspect="1"/>
          </p:cNvPicPr>
          <p:nvPr/>
        </p:nvPicPr>
        <p:blipFill>
          <a:blip r:embed="rId2"/>
          <a:stretch>
            <a:fillRect/>
          </a:stretch>
        </p:blipFill>
        <p:spPr>
          <a:xfrm>
            <a:off x="6489700" y="2065867"/>
            <a:ext cx="5257800" cy="3943350"/>
          </a:xfrm>
          <a:prstGeom prst="rect">
            <a:avLst/>
          </a:prstGeom>
        </p:spPr>
      </p:pic>
    </p:spTree>
    <p:extLst>
      <p:ext uri="{BB962C8B-B14F-4D97-AF65-F5344CB8AC3E}">
        <p14:creationId xmlns:p14="http://schemas.microsoft.com/office/powerpoint/2010/main" val="20761413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E99BE-7A8D-A340-BC7A-51CBAECD3DD3}"/>
              </a:ext>
            </a:extLst>
          </p:cNvPr>
          <p:cNvSpPr>
            <a:spLocks noGrp="1"/>
          </p:cNvSpPr>
          <p:nvPr>
            <p:ph type="title"/>
          </p:nvPr>
        </p:nvSpPr>
        <p:spPr/>
        <p:txBody>
          <a:bodyPr/>
          <a:lstStyle/>
          <a:p>
            <a:r>
              <a:rPr lang="el-GR" dirty="0"/>
              <a:t>.</a:t>
            </a:r>
            <a:endParaRPr lang="en-US" dirty="0"/>
          </a:p>
        </p:txBody>
      </p:sp>
      <p:sp>
        <p:nvSpPr>
          <p:cNvPr id="3" name="Content Placeholder 2">
            <a:extLst>
              <a:ext uri="{FF2B5EF4-FFF2-40B4-BE49-F238E27FC236}">
                <a16:creationId xmlns:a16="http://schemas.microsoft.com/office/drawing/2014/main" id="{BC06C706-5953-934D-B95E-7FC0B95A2BCB}"/>
              </a:ext>
            </a:extLst>
          </p:cNvPr>
          <p:cNvSpPr>
            <a:spLocks noGrp="1"/>
          </p:cNvSpPr>
          <p:nvPr>
            <p:ph idx="1"/>
          </p:nvPr>
        </p:nvSpPr>
        <p:spPr/>
        <p:txBody>
          <a:bodyPr>
            <a:normAutofit/>
          </a:bodyPr>
          <a:lstStyle/>
          <a:p>
            <a:pPr marL="0" indent="0">
              <a:buNone/>
            </a:pPr>
            <a:r>
              <a:rPr lang="el-GR" sz="4800" dirty="0"/>
              <a:t>Ευχαριστώ για την προσοχή σας.</a:t>
            </a:r>
            <a:endParaRPr lang="en-US" sz="4800" dirty="0"/>
          </a:p>
        </p:txBody>
      </p:sp>
    </p:spTree>
    <p:extLst>
      <p:ext uri="{BB962C8B-B14F-4D97-AF65-F5344CB8AC3E}">
        <p14:creationId xmlns:p14="http://schemas.microsoft.com/office/powerpoint/2010/main" val="345571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{80BCDF99-AC88-6A4B-8401-22094D905EF3}tf10001058</Template>
  <TotalTime>122</TotalTime>
  <Words>217</Words>
  <Application>Microsoft Macintosh PowerPoint</Application>
  <PresentationFormat>Widescreen</PresentationFormat>
  <Paragraphs>14</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Batang</vt:lpstr>
      <vt:lpstr>Arial</vt:lpstr>
      <vt:lpstr>Calibri</vt:lpstr>
      <vt:lpstr>Calibri Light</vt:lpstr>
      <vt:lpstr>Seravek</vt:lpstr>
      <vt:lpstr>Celestial</vt:lpstr>
      <vt:lpstr>Προσπάθειες για επικοινωνία με εξωγήινους</vt:lpstr>
      <vt:lpstr>Χρυσοι δίσκοι του βογιατζερ</vt:lpstr>
      <vt:lpstr>Το περιεχόμενο του δίσκου</vt:lpstr>
      <vt:lpstr>Ραδιοτηλεσκόπιο</vt:lpstr>
      <vt:lpstr>Η τεχνολογία</vt:lpstr>
      <vt:lpst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Προσπάθειες για επικοινωνία με εξωγήινους</dc:title>
  <dc:creator>Microsoft Office User</dc:creator>
  <cp:lastModifiedBy>Microsoft Office User</cp:lastModifiedBy>
  <cp:revision>11</cp:revision>
  <dcterms:created xsi:type="dcterms:W3CDTF">2021-10-19T16:32:57Z</dcterms:created>
  <dcterms:modified xsi:type="dcterms:W3CDTF">2021-10-19T18:51:29Z</dcterms:modified>
</cp:coreProperties>
</file>