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4"/>
  </p:notesMasterIdLst>
  <p:handoutMasterIdLst>
    <p:handoutMasterId r:id="rId15"/>
  </p:handoutMasterIdLst>
  <p:sldIdLst>
    <p:sldId id="256" r:id="rId5"/>
    <p:sldId id="257" r:id="rId6"/>
    <p:sldId id="258" r:id="rId7"/>
    <p:sldId id="259" r:id="rId8"/>
    <p:sldId id="260" r:id="rId9"/>
    <p:sldId id="261" r:id="rId10"/>
    <p:sldId id="262" r:id="rId11"/>
    <p:sldId id="263" r:id="rId12"/>
    <p:sldId id="264" r:id="rId13"/>
  </p:sldIdLst>
  <p:sldSz cx="12192000" cy="6858000"/>
  <p:notesSz cx="6858000" cy="9144000"/>
  <p:defaultTextStyle>
    <a:defPPr rtl="0">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61" autoAdjust="0"/>
    <p:restoredTop sz="94660"/>
  </p:normalViewPr>
  <p:slideViewPr>
    <p:cSldViewPr snapToGrid="0">
      <p:cViewPr varScale="1">
        <p:scale>
          <a:sx n="90" d="100"/>
          <a:sy n="90" d="100"/>
        </p:scale>
        <p:origin x="564" y="90"/>
      </p:cViewPr>
      <p:guideLst>
        <p:guide orient="horz" pos="2160"/>
        <p:guide pos="3840"/>
      </p:guideLst>
    </p:cSldViewPr>
  </p:slideViewPr>
  <p:notesTextViewPr>
    <p:cViewPr>
      <p:scale>
        <a:sx n="1" d="1"/>
        <a:sy n="1" d="1"/>
      </p:scale>
      <p:origin x="0" y="0"/>
    </p:cViewPr>
  </p:notesTextViewPr>
  <p:notesViewPr>
    <p:cSldViewPr snapToGrid="0">
      <p:cViewPr varScale="1">
        <p:scale>
          <a:sx n="89" d="100"/>
          <a:sy n="89" d="100"/>
        </p:scale>
        <p:origin x="378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426ADD-AB9B-48D5-B98D-3B1FFE89C0CF}" type="doc">
      <dgm:prSet loTypeId="urn:microsoft.com/office/officeart/2008/layout/LinedList" loCatId="list" qsTypeId="urn:microsoft.com/office/officeart/2005/8/quickstyle/simple1" qsCatId="simple" csTypeId="urn:microsoft.com/office/officeart/2005/8/colors/accent0_3" csCatId="mainScheme" phldr="1"/>
      <dgm:spPr/>
      <dgm:t>
        <a:bodyPr/>
        <a:lstStyle/>
        <a:p>
          <a:endParaRPr lang="en-US"/>
        </a:p>
      </dgm:t>
    </dgm:pt>
    <dgm:pt modelId="{298D7A6D-00E1-4738-805E-8BFD2F15124E}">
      <dgm:prSet/>
      <dgm:spPr/>
      <dgm:t>
        <a:bodyPr/>
        <a:lstStyle/>
        <a:p>
          <a:r>
            <a:rPr lang="el-GR" dirty="0"/>
            <a:t>Να </a:t>
          </a:r>
          <a:r>
            <a:rPr lang="el-GR" dirty="0" err="1"/>
            <a:t>προετοιμαστούν</a:t>
          </a:r>
          <a:r>
            <a:rPr lang="el-GR" dirty="0"/>
            <a:t> για τις </a:t>
          </a:r>
          <a:r>
            <a:rPr lang="el-GR" dirty="0" err="1"/>
            <a:t>σωματικές</a:t>
          </a:r>
          <a:r>
            <a:rPr lang="el-GR" dirty="0"/>
            <a:t> και </a:t>
          </a:r>
          <a:r>
            <a:rPr lang="el-GR" dirty="0" err="1"/>
            <a:t>ψυχοσυναισθηματικές</a:t>
          </a:r>
          <a:r>
            <a:rPr lang="el-GR" dirty="0"/>
            <a:t> </a:t>
          </a:r>
          <a:r>
            <a:rPr lang="el-GR" dirty="0" err="1"/>
            <a:t>μεταβολές</a:t>
          </a:r>
          <a:r>
            <a:rPr lang="el-GR" dirty="0"/>
            <a:t> που </a:t>
          </a:r>
          <a:r>
            <a:rPr lang="el-GR" dirty="0" err="1"/>
            <a:t>πρόκειται</a:t>
          </a:r>
          <a:r>
            <a:rPr lang="el-GR" dirty="0"/>
            <a:t> να </a:t>
          </a:r>
          <a:r>
            <a:rPr lang="el-GR" dirty="0" err="1"/>
            <a:t>συμβούν</a:t>
          </a:r>
          <a:r>
            <a:rPr lang="el-GR" dirty="0"/>
            <a:t> </a:t>
          </a:r>
          <a:r>
            <a:rPr lang="el-GR" dirty="0" err="1"/>
            <a:t>κατα</a:t>
          </a:r>
          <a:r>
            <a:rPr lang="el-GR" dirty="0"/>
            <a:t>́ την </a:t>
          </a:r>
          <a:r>
            <a:rPr lang="el-GR" dirty="0" err="1"/>
            <a:t>εφηβικη</a:t>
          </a:r>
          <a:r>
            <a:rPr lang="el-GR" dirty="0"/>
            <a:t>́ </a:t>
          </a:r>
          <a:r>
            <a:rPr lang="el-GR" dirty="0" err="1"/>
            <a:t>περίοδο</a:t>
          </a:r>
          <a:r>
            <a:rPr lang="el-GR" dirty="0"/>
            <a:t>. </a:t>
          </a:r>
          <a:endParaRPr lang="en-US" dirty="0"/>
        </a:p>
      </dgm:t>
    </dgm:pt>
    <dgm:pt modelId="{1DBAEEEF-1773-437C-AD52-916A9E77C3B0}" type="parTrans" cxnId="{0F1CBAFD-1107-40EC-9110-B6E93C49123E}">
      <dgm:prSet/>
      <dgm:spPr/>
      <dgm:t>
        <a:bodyPr/>
        <a:lstStyle/>
        <a:p>
          <a:endParaRPr lang="en-US"/>
        </a:p>
      </dgm:t>
    </dgm:pt>
    <dgm:pt modelId="{CC97C885-9EB0-449D-BAE6-BDE4D2D07095}" type="sibTrans" cxnId="{0F1CBAFD-1107-40EC-9110-B6E93C49123E}">
      <dgm:prSet/>
      <dgm:spPr/>
      <dgm:t>
        <a:bodyPr/>
        <a:lstStyle/>
        <a:p>
          <a:endParaRPr lang="en-US"/>
        </a:p>
      </dgm:t>
    </dgm:pt>
    <dgm:pt modelId="{83BB038F-441C-4FAA-B748-8A58C9FA19A5}">
      <dgm:prSet/>
      <dgm:spPr/>
      <dgm:t>
        <a:bodyPr/>
        <a:lstStyle/>
        <a:p>
          <a:r>
            <a:rPr lang="el-GR" dirty="0"/>
            <a:t>Να </a:t>
          </a:r>
          <a:r>
            <a:rPr lang="el-GR" dirty="0" err="1"/>
            <a:t>αναφέρουν</a:t>
          </a:r>
          <a:r>
            <a:rPr lang="el-GR" dirty="0"/>
            <a:t> οι </a:t>
          </a:r>
          <a:r>
            <a:rPr lang="el-GR" dirty="0" err="1"/>
            <a:t>μαθητές</a:t>
          </a:r>
          <a:r>
            <a:rPr lang="el-GR" dirty="0"/>
            <a:t> τα </a:t>
          </a:r>
          <a:r>
            <a:rPr lang="el-GR" dirty="0" err="1"/>
            <a:t>κυριότερα</a:t>
          </a:r>
          <a:r>
            <a:rPr lang="el-GR" dirty="0"/>
            <a:t> </a:t>
          </a:r>
          <a:r>
            <a:rPr lang="el-GR" dirty="0" err="1"/>
            <a:t>όργανα</a:t>
          </a:r>
          <a:r>
            <a:rPr lang="el-GR" dirty="0"/>
            <a:t> του </a:t>
          </a:r>
          <a:r>
            <a:rPr lang="el-GR" dirty="0" err="1"/>
            <a:t>αναπαραγωγικου</a:t>
          </a:r>
          <a:r>
            <a:rPr lang="el-GR" dirty="0"/>
            <a:t>́ </a:t>
          </a:r>
          <a:r>
            <a:rPr lang="el-GR" dirty="0" err="1"/>
            <a:t>συστήματος</a:t>
          </a:r>
          <a:r>
            <a:rPr lang="el-GR" dirty="0"/>
            <a:t> και να </a:t>
          </a:r>
          <a:r>
            <a:rPr lang="el-GR" dirty="0" err="1"/>
            <a:t>γνωρίζουν</a:t>
          </a:r>
          <a:r>
            <a:rPr lang="el-GR" dirty="0"/>
            <a:t> το </a:t>
          </a:r>
          <a:r>
            <a:rPr lang="el-GR" dirty="0" err="1"/>
            <a:t>ρόλο</a:t>
          </a:r>
          <a:r>
            <a:rPr lang="el-GR" dirty="0"/>
            <a:t> τους στη </a:t>
          </a:r>
          <a:r>
            <a:rPr lang="el-GR" dirty="0" err="1"/>
            <a:t>διαδικασία</a:t>
          </a:r>
          <a:r>
            <a:rPr lang="el-GR" dirty="0"/>
            <a:t> της </a:t>
          </a:r>
          <a:r>
            <a:rPr lang="el-GR" dirty="0" err="1"/>
            <a:t>αναπαραγωγής</a:t>
          </a:r>
          <a:r>
            <a:rPr lang="el-GR" dirty="0"/>
            <a:t>. </a:t>
          </a:r>
          <a:endParaRPr lang="en-US" dirty="0"/>
        </a:p>
      </dgm:t>
    </dgm:pt>
    <dgm:pt modelId="{93C3B3FC-5CCB-44B6-9B2C-9D4994B39C60}" type="parTrans" cxnId="{D2DC568C-4D0D-4259-9582-61A47D3004F0}">
      <dgm:prSet/>
      <dgm:spPr/>
      <dgm:t>
        <a:bodyPr/>
        <a:lstStyle/>
        <a:p>
          <a:endParaRPr lang="en-US"/>
        </a:p>
      </dgm:t>
    </dgm:pt>
    <dgm:pt modelId="{EDF727E9-3692-4C70-83A7-DE6F3E6BF10C}" type="sibTrans" cxnId="{D2DC568C-4D0D-4259-9582-61A47D3004F0}">
      <dgm:prSet/>
      <dgm:spPr/>
      <dgm:t>
        <a:bodyPr/>
        <a:lstStyle/>
        <a:p>
          <a:endParaRPr lang="en-US"/>
        </a:p>
      </dgm:t>
    </dgm:pt>
    <dgm:pt modelId="{9753E0BC-A0C6-4E21-ACE8-BF00606C5B4E}">
      <dgm:prSet/>
      <dgm:spPr/>
      <dgm:t>
        <a:bodyPr/>
        <a:lstStyle/>
        <a:p>
          <a:r>
            <a:rPr lang="el-GR" dirty="0"/>
            <a:t>Να </a:t>
          </a:r>
          <a:r>
            <a:rPr lang="el-GR" dirty="0" err="1"/>
            <a:t>κατανοήσουν</a:t>
          </a:r>
          <a:r>
            <a:rPr lang="el-GR" dirty="0"/>
            <a:t> τη </a:t>
          </a:r>
          <a:r>
            <a:rPr lang="el-GR" dirty="0" err="1"/>
            <a:t>σημασία</a:t>
          </a:r>
          <a:r>
            <a:rPr lang="el-GR" dirty="0"/>
            <a:t> της </a:t>
          </a:r>
          <a:r>
            <a:rPr lang="el-GR" dirty="0" err="1"/>
            <a:t>φιλίας</a:t>
          </a:r>
          <a:r>
            <a:rPr lang="el-GR" dirty="0"/>
            <a:t> και των </a:t>
          </a:r>
          <a:r>
            <a:rPr lang="el-GR" dirty="0" err="1"/>
            <a:t>κοινωνικών</a:t>
          </a:r>
          <a:r>
            <a:rPr lang="el-GR" dirty="0"/>
            <a:t> </a:t>
          </a:r>
          <a:r>
            <a:rPr lang="el-GR" dirty="0" err="1"/>
            <a:t>σχέσεων</a:t>
          </a:r>
          <a:r>
            <a:rPr lang="el-GR" dirty="0"/>
            <a:t>. </a:t>
          </a:r>
        </a:p>
        <a:p>
          <a:endParaRPr lang="el-GR" dirty="0"/>
        </a:p>
        <a:p>
          <a:r>
            <a:rPr lang="el-GR" dirty="0"/>
            <a:t>Να </a:t>
          </a:r>
          <a:r>
            <a:rPr lang="el-GR" dirty="0" err="1"/>
            <a:t>κατανοήσουν</a:t>
          </a:r>
          <a:r>
            <a:rPr lang="el-GR" dirty="0"/>
            <a:t> </a:t>
          </a:r>
          <a:r>
            <a:rPr lang="el-GR" dirty="0" err="1"/>
            <a:t>θέματα</a:t>
          </a:r>
          <a:r>
            <a:rPr lang="el-GR" dirty="0"/>
            <a:t> </a:t>
          </a:r>
          <a:r>
            <a:rPr lang="el-GR" dirty="0" err="1"/>
            <a:t>επικοινωνίας</a:t>
          </a:r>
          <a:r>
            <a:rPr lang="el-GR" dirty="0"/>
            <a:t> </a:t>
          </a:r>
          <a:r>
            <a:rPr lang="el-GR" dirty="0" err="1"/>
            <a:t>μεταξυ</a:t>
          </a:r>
          <a:r>
            <a:rPr lang="el-GR" dirty="0"/>
            <a:t>́ των </a:t>
          </a:r>
          <a:r>
            <a:rPr lang="el-GR" dirty="0" err="1"/>
            <a:t>δύο</a:t>
          </a:r>
          <a:r>
            <a:rPr lang="el-GR" dirty="0"/>
            <a:t> </a:t>
          </a:r>
          <a:r>
            <a:rPr lang="el-GR" dirty="0" err="1"/>
            <a:t>φύλων</a:t>
          </a:r>
          <a:r>
            <a:rPr lang="el-GR" dirty="0"/>
            <a:t>. </a:t>
          </a:r>
          <a:endParaRPr lang="en-US" dirty="0"/>
        </a:p>
      </dgm:t>
    </dgm:pt>
    <dgm:pt modelId="{6659DBC4-EC4C-445E-B296-90A325D1EA28}" type="sibTrans" cxnId="{4330EBD3-A0DB-41E2-9779-C8C3471236C3}">
      <dgm:prSet/>
      <dgm:spPr/>
      <dgm:t>
        <a:bodyPr/>
        <a:lstStyle/>
        <a:p>
          <a:endParaRPr lang="en-US"/>
        </a:p>
      </dgm:t>
    </dgm:pt>
    <dgm:pt modelId="{C41BE989-0D70-436A-81C1-34C058A8FE88}" type="parTrans" cxnId="{4330EBD3-A0DB-41E2-9779-C8C3471236C3}">
      <dgm:prSet/>
      <dgm:spPr/>
      <dgm:t>
        <a:bodyPr/>
        <a:lstStyle/>
        <a:p>
          <a:endParaRPr lang="en-US"/>
        </a:p>
      </dgm:t>
    </dgm:pt>
    <dgm:pt modelId="{84181353-0A0F-F94D-999C-FDBCD8874B51}" type="pres">
      <dgm:prSet presAssocID="{95426ADD-AB9B-48D5-B98D-3B1FFE89C0CF}" presName="vert0" presStyleCnt="0">
        <dgm:presLayoutVars>
          <dgm:dir/>
          <dgm:animOne val="branch"/>
          <dgm:animLvl val="lvl"/>
        </dgm:presLayoutVars>
      </dgm:prSet>
      <dgm:spPr/>
    </dgm:pt>
    <dgm:pt modelId="{C0675746-9BC4-4547-AD29-E514AA2EC19E}" type="pres">
      <dgm:prSet presAssocID="{9753E0BC-A0C6-4E21-ACE8-BF00606C5B4E}" presName="thickLine" presStyleLbl="alignNode1" presStyleIdx="0" presStyleCnt="3"/>
      <dgm:spPr/>
    </dgm:pt>
    <dgm:pt modelId="{65074A64-3545-F44F-9355-734BDB1EF8D9}" type="pres">
      <dgm:prSet presAssocID="{9753E0BC-A0C6-4E21-ACE8-BF00606C5B4E}" presName="horz1" presStyleCnt="0"/>
      <dgm:spPr/>
    </dgm:pt>
    <dgm:pt modelId="{13E71BAF-E1BC-E340-8523-0A049B171DEB}" type="pres">
      <dgm:prSet presAssocID="{9753E0BC-A0C6-4E21-ACE8-BF00606C5B4E}" presName="tx1" presStyleLbl="revTx" presStyleIdx="0" presStyleCnt="3"/>
      <dgm:spPr/>
    </dgm:pt>
    <dgm:pt modelId="{65174C9F-91A1-1C47-96A0-5EA9449A6103}" type="pres">
      <dgm:prSet presAssocID="{9753E0BC-A0C6-4E21-ACE8-BF00606C5B4E}" presName="vert1" presStyleCnt="0"/>
      <dgm:spPr/>
    </dgm:pt>
    <dgm:pt modelId="{CF3F8DED-FC37-CF4F-883D-7E9B83B4F183}" type="pres">
      <dgm:prSet presAssocID="{298D7A6D-00E1-4738-805E-8BFD2F15124E}" presName="thickLine" presStyleLbl="alignNode1" presStyleIdx="1" presStyleCnt="3"/>
      <dgm:spPr/>
    </dgm:pt>
    <dgm:pt modelId="{5E19326D-7AFE-F44C-AE5B-CC1DFC9E342D}" type="pres">
      <dgm:prSet presAssocID="{298D7A6D-00E1-4738-805E-8BFD2F15124E}" presName="horz1" presStyleCnt="0"/>
      <dgm:spPr/>
    </dgm:pt>
    <dgm:pt modelId="{0306AB78-834D-C84D-A02F-1630D79C5994}" type="pres">
      <dgm:prSet presAssocID="{298D7A6D-00E1-4738-805E-8BFD2F15124E}" presName="tx1" presStyleLbl="revTx" presStyleIdx="1" presStyleCnt="3"/>
      <dgm:spPr/>
    </dgm:pt>
    <dgm:pt modelId="{7BAE57E8-29CB-2F4E-85AF-B40DED812B45}" type="pres">
      <dgm:prSet presAssocID="{298D7A6D-00E1-4738-805E-8BFD2F15124E}" presName="vert1" presStyleCnt="0"/>
      <dgm:spPr/>
    </dgm:pt>
    <dgm:pt modelId="{260C24A1-6AF9-144B-9B3F-FBAA8CD02F71}" type="pres">
      <dgm:prSet presAssocID="{83BB038F-441C-4FAA-B748-8A58C9FA19A5}" presName="thickLine" presStyleLbl="alignNode1" presStyleIdx="2" presStyleCnt="3"/>
      <dgm:spPr/>
    </dgm:pt>
    <dgm:pt modelId="{6EF1DC7C-5FE9-A940-816E-3C90C23E5B63}" type="pres">
      <dgm:prSet presAssocID="{83BB038F-441C-4FAA-B748-8A58C9FA19A5}" presName="horz1" presStyleCnt="0"/>
      <dgm:spPr/>
    </dgm:pt>
    <dgm:pt modelId="{AF737CE4-F77F-E747-9105-4B62CBA5B210}" type="pres">
      <dgm:prSet presAssocID="{83BB038F-441C-4FAA-B748-8A58C9FA19A5}" presName="tx1" presStyleLbl="revTx" presStyleIdx="2" presStyleCnt="3"/>
      <dgm:spPr/>
    </dgm:pt>
    <dgm:pt modelId="{5A3B8724-27DC-3445-B088-F190C899823B}" type="pres">
      <dgm:prSet presAssocID="{83BB038F-441C-4FAA-B748-8A58C9FA19A5}" presName="vert1" presStyleCnt="0"/>
      <dgm:spPr/>
    </dgm:pt>
  </dgm:ptLst>
  <dgm:cxnLst>
    <dgm:cxn modelId="{F14F4908-EC28-6946-B3EA-0D170ED2E56D}" type="presOf" srcId="{298D7A6D-00E1-4738-805E-8BFD2F15124E}" destId="{0306AB78-834D-C84D-A02F-1630D79C5994}" srcOrd="0" destOrd="0" presId="urn:microsoft.com/office/officeart/2008/layout/LinedList"/>
    <dgm:cxn modelId="{CD1D9E46-8DF9-3144-BB44-A9167E9C4631}" type="presOf" srcId="{9753E0BC-A0C6-4E21-ACE8-BF00606C5B4E}" destId="{13E71BAF-E1BC-E340-8523-0A049B171DEB}" srcOrd="0" destOrd="0" presId="urn:microsoft.com/office/officeart/2008/layout/LinedList"/>
    <dgm:cxn modelId="{D2DC568C-4D0D-4259-9582-61A47D3004F0}" srcId="{95426ADD-AB9B-48D5-B98D-3B1FFE89C0CF}" destId="{83BB038F-441C-4FAA-B748-8A58C9FA19A5}" srcOrd="2" destOrd="0" parTransId="{93C3B3FC-5CCB-44B6-9B2C-9D4994B39C60}" sibTransId="{EDF727E9-3692-4C70-83A7-DE6F3E6BF10C}"/>
    <dgm:cxn modelId="{4330EBD3-A0DB-41E2-9779-C8C3471236C3}" srcId="{95426ADD-AB9B-48D5-B98D-3B1FFE89C0CF}" destId="{9753E0BC-A0C6-4E21-ACE8-BF00606C5B4E}" srcOrd="0" destOrd="0" parTransId="{C41BE989-0D70-436A-81C1-34C058A8FE88}" sibTransId="{6659DBC4-EC4C-445E-B296-90A325D1EA28}"/>
    <dgm:cxn modelId="{C8433CE2-1004-1C40-9892-08D414F27D89}" type="presOf" srcId="{83BB038F-441C-4FAA-B748-8A58C9FA19A5}" destId="{AF737CE4-F77F-E747-9105-4B62CBA5B210}" srcOrd="0" destOrd="0" presId="urn:microsoft.com/office/officeart/2008/layout/LinedList"/>
    <dgm:cxn modelId="{4F5684EA-E952-1F41-B24B-AF364D2ACA09}" type="presOf" srcId="{95426ADD-AB9B-48D5-B98D-3B1FFE89C0CF}" destId="{84181353-0A0F-F94D-999C-FDBCD8874B51}" srcOrd="0" destOrd="0" presId="urn:microsoft.com/office/officeart/2008/layout/LinedList"/>
    <dgm:cxn modelId="{0F1CBAFD-1107-40EC-9110-B6E93C49123E}" srcId="{95426ADD-AB9B-48D5-B98D-3B1FFE89C0CF}" destId="{298D7A6D-00E1-4738-805E-8BFD2F15124E}" srcOrd="1" destOrd="0" parTransId="{1DBAEEEF-1773-437C-AD52-916A9E77C3B0}" sibTransId="{CC97C885-9EB0-449D-BAE6-BDE4D2D07095}"/>
    <dgm:cxn modelId="{AE08CA78-AA5F-6144-8CA7-0E8A78A56E5E}" type="presParOf" srcId="{84181353-0A0F-F94D-999C-FDBCD8874B51}" destId="{C0675746-9BC4-4547-AD29-E514AA2EC19E}" srcOrd="0" destOrd="0" presId="urn:microsoft.com/office/officeart/2008/layout/LinedList"/>
    <dgm:cxn modelId="{A77042E8-ED50-6A49-A4A8-04187D426A65}" type="presParOf" srcId="{84181353-0A0F-F94D-999C-FDBCD8874B51}" destId="{65074A64-3545-F44F-9355-734BDB1EF8D9}" srcOrd="1" destOrd="0" presId="urn:microsoft.com/office/officeart/2008/layout/LinedList"/>
    <dgm:cxn modelId="{ACCA8C1C-70F2-E64C-A27B-A045ED1C145E}" type="presParOf" srcId="{65074A64-3545-F44F-9355-734BDB1EF8D9}" destId="{13E71BAF-E1BC-E340-8523-0A049B171DEB}" srcOrd="0" destOrd="0" presId="urn:microsoft.com/office/officeart/2008/layout/LinedList"/>
    <dgm:cxn modelId="{439ECDB2-84F0-0A4C-AB4C-8FA767A43E97}" type="presParOf" srcId="{65074A64-3545-F44F-9355-734BDB1EF8D9}" destId="{65174C9F-91A1-1C47-96A0-5EA9449A6103}" srcOrd="1" destOrd="0" presId="urn:microsoft.com/office/officeart/2008/layout/LinedList"/>
    <dgm:cxn modelId="{2E027D30-C335-774D-A4D3-0BB90C242053}" type="presParOf" srcId="{84181353-0A0F-F94D-999C-FDBCD8874B51}" destId="{CF3F8DED-FC37-CF4F-883D-7E9B83B4F183}" srcOrd="2" destOrd="0" presId="urn:microsoft.com/office/officeart/2008/layout/LinedList"/>
    <dgm:cxn modelId="{FF4B0773-34F4-C340-A650-AF2BDB4B5FDC}" type="presParOf" srcId="{84181353-0A0F-F94D-999C-FDBCD8874B51}" destId="{5E19326D-7AFE-F44C-AE5B-CC1DFC9E342D}" srcOrd="3" destOrd="0" presId="urn:microsoft.com/office/officeart/2008/layout/LinedList"/>
    <dgm:cxn modelId="{9184D4F8-3A63-E844-B4D1-1E7B5CC21120}" type="presParOf" srcId="{5E19326D-7AFE-F44C-AE5B-CC1DFC9E342D}" destId="{0306AB78-834D-C84D-A02F-1630D79C5994}" srcOrd="0" destOrd="0" presId="urn:microsoft.com/office/officeart/2008/layout/LinedList"/>
    <dgm:cxn modelId="{C0FCE4C1-5CB2-0C41-9C61-3D9F5B09E02B}" type="presParOf" srcId="{5E19326D-7AFE-F44C-AE5B-CC1DFC9E342D}" destId="{7BAE57E8-29CB-2F4E-85AF-B40DED812B45}" srcOrd="1" destOrd="0" presId="urn:microsoft.com/office/officeart/2008/layout/LinedList"/>
    <dgm:cxn modelId="{EDAC7D01-9281-F849-8629-DC3C401C8E6A}" type="presParOf" srcId="{84181353-0A0F-F94D-999C-FDBCD8874B51}" destId="{260C24A1-6AF9-144B-9B3F-FBAA8CD02F71}" srcOrd="4" destOrd="0" presId="urn:microsoft.com/office/officeart/2008/layout/LinedList"/>
    <dgm:cxn modelId="{2AA57637-B230-D34A-9C9A-2CFB898C3256}" type="presParOf" srcId="{84181353-0A0F-F94D-999C-FDBCD8874B51}" destId="{6EF1DC7C-5FE9-A940-816E-3C90C23E5B63}" srcOrd="5" destOrd="0" presId="urn:microsoft.com/office/officeart/2008/layout/LinedList"/>
    <dgm:cxn modelId="{49B0A77F-E6B1-9C41-AA1C-6BF9D610E1D6}" type="presParOf" srcId="{6EF1DC7C-5FE9-A940-816E-3C90C23E5B63}" destId="{AF737CE4-F77F-E747-9105-4B62CBA5B210}" srcOrd="0" destOrd="0" presId="urn:microsoft.com/office/officeart/2008/layout/LinedList"/>
    <dgm:cxn modelId="{39A66B4A-B692-D547-A879-2AE2642B19F4}" type="presParOf" srcId="{6EF1DC7C-5FE9-A940-816E-3C90C23E5B63}" destId="{5A3B8724-27DC-3445-B088-F190C899823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675746-9BC4-4547-AD29-E514AA2EC19E}">
      <dsp:nvSpPr>
        <dsp:cNvPr id="0" name=""/>
        <dsp:cNvSpPr/>
      </dsp:nvSpPr>
      <dsp:spPr>
        <a:xfrm>
          <a:off x="0" y="2328"/>
          <a:ext cx="6190459" cy="0"/>
        </a:xfrm>
        <a:prstGeom prst="line">
          <a:avLst/>
        </a:prstGeom>
        <a:solidFill>
          <a:schemeClr val="dk2">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E71BAF-E1BC-E340-8523-0A049B171DEB}">
      <dsp:nvSpPr>
        <dsp:cNvPr id="0" name=""/>
        <dsp:cNvSpPr/>
      </dsp:nvSpPr>
      <dsp:spPr>
        <a:xfrm>
          <a:off x="0" y="2328"/>
          <a:ext cx="6190459" cy="1588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l-GR" sz="1700" kern="1200" dirty="0"/>
            <a:t>Να </a:t>
          </a:r>
          <a:r>
            <a:rPr lang="el-GR" sz="1700" kern="1200" dirty="0" err="1"/>
            <a:t>κατανοήσουν</a:t>
          </a:r>
          <a:r>
            <a:rPr lang="el-GR" sz="1700" kern="1200" dirty="0"/>
            <a:t> τη </a:t>
          </a:r>
          <a:r>
            <a:rPr lang="el-GR" sz="1700" kern="1200" dirty="0" err="1"/>
            <a:t>σημασία</a:t>
          </a:r>
          <a:r>
            <a:rPr lang="el-GR" sz="1700" kern="1200" dirty="0"/>
            <a:t> της </a:t>
          </a:r>
          <a:r>
            <a:rPr lang="el-GR" sz="1700" kern="1200" dirty="0" err="1"/>
            <a:t>φιλίας</a:t>
          </a:r>
          <a:r>
            <a:rPr lang="el-GR" sz="1700" kern="1200" dirty="0"/>
            <a:t> και των </a:t>
          </a:r>
          <a:r>
            <a:rPr lang="el-GR" sz="1700" kern="1200" dirty="0" err="1"/>
            <a:t>κοινωνικών</a:t>
          </a:r>
          <a:r>
            <a:rPr lang="el-GR" sz="1700" kern="1200" dirty="0"/>
            <a:t> </a:t>
          </a:r>
          <a:r>
            <a:rPr lang="el-GR" sz="1700" kern="1200" dirty="0" err="1"/>
            <a:t>σχέσεων</a:t>
          </a:r>
          <a:r>
            <a:rPr lang="el-GR" sz="1700" kern="1200" dirty="0"/>
            <a:t>. </a:t>
          </a:r>
        </a:p>
        <a:p>
          <a:pPr marL="0" lvl="0" indent="0" algn="l" defTabSz="755650">
            <a:lnSpc>
              <a:spcPct val="90000"/>
            </a:lnSpc>
            <a:spcBef>
              <a:spcPct val="0"/>
            </a:spcBef>
            <a:spcAft>
              <a:spcPct val="35000"/>
            </a:spcAft>
            <a:buNone/>
          </a:pPr>
          <a:endParaRPr lang="el-GR" sz="1700" kern="1200" dirty="0"/>
        </a:p>
        <a:p>
          <a:pPr marL="0" lvl="0" indent="0" algn="l" defTabSz="755650">
            <a:lnSpc>
              <a:spcPct val="90000"/>
            </a:lnSpc>
            <a:spcBef>
              <a:spcPct val="0"/>
            </a:spcBef>
            <a:spcAft>
              <a:spcPct val="35000"/>
            </a:spcAft>
            <a:buNone/>
          </a:pPr>
          <a:r>
            <a:rPr lang="el-GR" sz="1700" kern="1200" dirty="0"/>
            <a:t>Να </a:t>
          </a:r>
          <a:r>
            <a:rPr lang="el-GR" sz="1700" kern="1200" dirty="0" err="1"/>
            <a:t>κατανοήσουν</a:t>
          </a:r>
          <a:r>
            <a:rPr lang="el-GR" sz="1700" kern="1200" dirty="0"/>
            <a:t> </a:t>
          </a:r>
          <a:r>
            <a:rPr lang="el-GR" sz="1700" kern="1200" dirty="0" err="1"/>
            <a:t>θέματα</a:t>
          </a:r>
          <a:r>
            <a:rPr lang="el-GR" sz="1700" kern="1200" dirty="0"/>
            <a:t> </a:t>
          </a:r>
          <a:r>
            <a:rPr lang="el-GR" sz="1700" kern="1200" dirty="0" err="1"/>
            <a:t>επικοινωνίας</a:t>
          </a:r>
          <a:r>
            <a:rPr lang="el-GR" sz="1700" kern="1200" dirty="0"/>
            <a:t> </a:t>
          </a:r>
          <a:r>
            <a:rPr lang="el-GR" sz="1700" kern="1200" dirty="0" err="1"/>
            <a:t>μεταξυ</a:t>
          </a:r>
          <a:r>
            <a:rPr lang="el-GR" sz="1700" kern="1200" dirty="0"/>
            <a:t>́ των </a:t>
          </a:r>
          <a:r>
            <a:rPr lang="el-GR" sz="1700" kern="1200" dirty="0" err="1"/>
            <a:t>δύο</a:t>
          </a:r>
          <a:r>
            <a:rPr lang="el-GR" sz="1700" kern="1200" dirty="0"/>
            <a:t> </a:t>
          </a:r>
          <a:r>
            <a:rPr lang="el-GR" sz="1700" kern="1200" dirty="0" err="1"/>
            <a:t>φύλων</a:t>
          </a:r>
          <a:r>
            <a:rPr lang="el-GR" sz="1700" kern="1200" dirty="0"/>
            <a:t>. </a:t>
          </a:r>
          <a:endParaRPr lang="en-US" sz="1700" kern="1200" dirty="0"/>
        </a:p>
      </dsp:txBody>
      <dsp:txXfrm>
        <a:off x="0" y="2328"/>
        <a:ext cx="6190459" cy="1588018"/>
      </dsp:txXfrm>
    </dsp:sp>
    <dsp:sp modelId="{CF3F8DED-FC37-CF4F-883D-7E9B83B4F183}">
      <dsp:nvSpPr>
        <dsp:cNvPr id="0" name=""/>
        <dsp:cNvSpPr/>
      </dsp:nvSpPr>
      <dsp:spPr>
        <a:xfrm>
          <a:off x="0" y="1590347"/>
          <a:ext cx="6190459" cy="0"/>
        </a:xfrm>
        <a:prstGeom prst="line">
          <a:avLst/>
        </a:prstGeom>
        <a:solidFill>
          <a:schemeClr val="dk2">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06AB78-834D-C84D-A02F-1630D79C5994}">
      <dsp:nvSpPr>
        <dsp:cNvPr id="0" name=""/>
        <dsp:cNvSpPr/>
      </dsp:nvSpPr>
      <dsp:spPr>
        <a:xfrm>
          <a:off x="0" y="1590347"/>
          <a:ext cx="6190459" cy="1588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l-GR" sz="1700" kern="1200" dirty="0"/>
            <a:t>Να </a:t>
          </a:r>
          <a:r>
            <a:rPr lang="el-GR" sz="1700" kern="1200" dirty="0" err="1"/>
            <a:t>προετοιμαστούν</a:t>
          </a:r>
          <a:r>
            <a:rPr lang="el-GR" sz="1700" kern="1200" dirty="0"/>
            <a:t> για τις </a:t>
          </a:r>
          <a:r>
            <a:rPr lang="el-GR" sz="1700" kern="1200" dirty="0" err="1"/>
            <a:t>σωματικές</a:t>
          </a:r>
          <a:r>
            <a:rPr lang="el-GR" sz="1700" kern="1200" dirty="0"/>
            <a:t> και </a:t>
          </a:r>
          <a:r>
            <a:rPr lang="el-GR" sz="1700" kern="1200" dirty="0" err="1"/>
            <a:t>ψυχοσυναισθηματικές</a:t>
          </a:r>
          <a:r>
            <a:rPr lang="el-GR" sz="1700" kern="1200" dirty="0"/>
            <a:t> </a:t>
          </a:r>
          <a:r>
            <a:rPr lang="el-GR" sz="1700" kern="1200" dirty="0" err="1"/>
            <a:t>μεταβολές</a:t>
          </a:r>
          <a:r>
            <a:rPr lang="el-GR" sz="1700" kern="1200" dirty="0"/>
            <a:t> που </a:t>
          </a:r>
          <a:r>
            <a:rPr lang="el-GR" sz="1700" kern="1200" dirty="0" err="1"/>
            <a:t>πρόκειται</a:t>
          </a:r>
          <a:r>
            <a:rPr lang="el-GR" sz="1700" kern="1200" dirty="0"/>
            <a:t> να </a:t>
          </a:r>
          <a:r>
            <a:rPr lang="el-GR" sz="1700" kern="1200" dirty="0" err="1"/>
            <a:t>συμβούν</a:t>
          </a:r>
          <a:r>
            <a:rPr lang="el-GR" sz="1700" kern="1200" dirty="0"/>
            <a:t> </a:t>
          </a:r>
          <a:r>
            <a:rPr lang="el-GR" sz="1700" kern="1200" dirty="0" err="1"/>
            <a:t>κατα</a:t>
          </a:r>
          <a:r>
            <a:rPr lang="el-GR" sz="1700" kern="1200" dirty="0"/>
            <a:t>́ την </a:t>
          </a:r>
          <a:r>
            <a:rPr lang="el-GR" sz="1700" kern="1200" dirty="0" err="1"/>
            <a:t>εφηβικη</a:t>
          </a:r>
          <a:r>
            <a:rPr lang="el-GR" sz="1700" kern="1200" dirty="0"/>
            <a:t>́ </a:t>
          </a:r>
          <a:r>
            <a:rPr lang="el-GR" sz="1700" kern="1200" dirty="0" err="1"/>
            <a:t>περίοδο</a:t>
          </a:r>
          <a:r>
            <a:rPr lang="el-GR" sz="1700" kern="1200" dirty="0"/>
            <a:t>. </a:t>
          </a:r>
          <a:endParaRPr lang="en-US" sz="1700" kern="1200" dirty="0"/>
        </a:p>
      </dsp:txBody>
      <dsp:txXfrm>
        <a:off x="0" y="1590347"/>
        <a:ext cx="6190459" cy="1588018"/>
      </dsp:txXfrm>
    </dsp:sp>
    <dsp:sp modelId="{260C24A1-6AF9-144B-9B3F-FBAA8CD02F71}">
      <dsp:nvSpPr>
        <dsp:cNvPr id="0" name=""/>
        <dsp:cNvSpPr/>
      </dsp:nvSpPr>
      <dsp:spPr>
        <a:xfrm>
          <a:off x="0" y="3178365"/>
          <a:ext cx="6190459" cy="0"/>
        </a:xfrm>
        <a:prstGeom prst="line">
          <a:avLst/>
        </a:prstGeom>
        <a:solidFill>
          <a:schemeClr val="dk2">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737CE4-F77F-E747-9105-4B62CBA5B210}">
      <dsp:nvSpPr>
        <dsp:cNvPr id="0" name=""/>
        <dsp:cNvSpPr/>
      </dsp:nvSpPr>
      <dsp:spPr>
        <a:xfrm>
          <a:off x="0" y="3178365"/>
          <a:ext cx="6190459" cy="1588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l-GR" sz="1700" kern="1200" dirty="0"/>
            <a:t>Να </a:t>
          </a:r>
          <a:r>
            <a:rPr lang="el-GR" sz="1700" kern="1200" dirty="0" err="1"/>
            <a:t>αναφέρουν</a:t>
          </a:r>
          <a:r>
            <a:rPr lang="el-GR" sz="1700" kern="1200" dirty="0"/>
            <a:t> οι </a:t>
          </a:r>
          <a:r>
            <a:rPr lang="el-GR" sz="1700" kern="1200" dirty="0" err="1"/>
            <a:t>μαθητές</a:t>
          </a:r>
          <a:r>
            <a:rPr lang="el-GR" sz="1700" kern="1200" dirty="0"/>
            <a:t> τα </a:t>
          </a:r>
          <a:r>
            <a:rPr lang="el-GR" sz="1700" kern="1200" dirty="0" err="1"/>
            <a:t>κυριότερα</a:t>
          </a:r>
          <a:r>
            <a:rPr lang="el-GR" sz="1700" kern="1200" dirty="0"/>
            <a:t> </a:t>
          </a:r>
          <a:r>
            <a:rPr lang="el-GR" sz="1700" kern="1200" dirty="0" err="1"/>
            <a:t>όργανα</a:t>
          </a:r>
          <a:r>
            <a:rPr lang="el-GR" sz="1700" kern="1200" dirty="0"/>
            <a:t> του </a:t>
          </a:r>
          <a:r>
            <a:rPr lang="el-GR" sz="1700" kern="1200" dirty="0" err="1"/>
            <a:t>αναπαραγωγικου</a:t>
          </a:r>
          <a:r>
            <a:rPr lang="el-GR" sz="1700" kern="1200" dirty="0"/>
            <a:t>́ </a:t>
          </a:r>
          <a:r>
            <a:rPr lang="el-GR" sz="1700" kern="1200" dirty="0" err="1"/>
            <a:t>συστήματος</a:t>
          </a:r>
          <a:r>
            <a:rPr lang="el-GR" sz="1700" kern="1200" dirty="0"/>
            <a:t> και να </a:t>
          </a:r>
          <a:r>
            <a:rPr lang="el-GR" sz="1700" kern="1200" dirty="0" err="1"/>
            <a:t>γνωρίζουν</a:t>
          </a:r>
          <a:r>
            <a:rPr lang="el-GR" sz="1700" kern="1200" dirty="0"/>
            <a:t> το </a:t>
          </a:r>
          <a:r>
            <a:rPr lang="el-GR" sz="1700" kern="1200" dirty="0" err="1"/>
            <a:t>ρόλο</a:t>
          </a:r>
          <a:r>
            <a:rPr lang="el-GR" sz="1700" kern="1200" dirty="0"/>
            <a:t> τους στη </a:t>
          </a:r>
          <a:r>
            <a:rPr lang="el-GR" sz="1700" kern="1200" dirty="0" err="1"/>
            <a:t>διαδικασία</a:t>
          </a:r>
          <a:r>
            <a:rPr lang="el-GR" sz="1700" kern="1200" dirty="0"/>
            <a:t> της </a:t>
          </a:r>
          <a:r>
            <a:rPr lang="el-GR" sz="1700" kern="1200" dirty="0" err="1"/>
            <a:t>αναπαραγωγής</a:t>
          </a:r>
          <a:r>
            <a:rPr lang="el-GR" sz="1700" kern="1200" dirty="0"/>
            <a:t>. </a:t>
          </a:r>
          <a:endParaRPr lang="en-US" sz="1700" kern="1200" dirty="0"/>
        </a:p>
      </dsp:txBody>
      <dsp:txXfrm>
        <a:off x="0" y="3178365"/>
        <a:ext cx="6190459" cy="158801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DEE13B-EFC2-4824-807E-1611AAB8C25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40DF7B73-F468-436C-92B0-6B49843025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7453A73-4E24-4B80-87D2-CBFAA49FF19B}" type="datetime1">
              <a:rPr lang="en-GB" smtClean="0"/>
              <a:t>25/06/2024</a:t>
            </a:fld>
            <a:endParaRPr lang="en-GB" dirty="0"/>
          </a:p>
        </p:txBody>
      </p:sp>
      <p:sp>
        <p:nvSpPr>
          <p:cNvPr id="4" name="Footer Placeholder 3">
            <a:extLst>
              <a:ext uri="{FF2B5EF4-FFF2-40B4-BE49-F238E27FC236}">
                <a16:creationId xmlns:a16="http://schemas.microsoft.com/office/drawing/2014/main" id="{C38D0DE5-1B14-4C63-8FDB-2C9E9491E07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A1FE40AD-558D-4151-8DB3-844CFA411C2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0A729B2-B842-42CD-8BCC-8864796CD75A}" type="slidenum">
              <a:rPr lang="en-GB" smtClean="0"/>
              <a:t>‹#›</a:t>
            </a:fld>
            <a:endParaRPr lang="en-GB" dirty="0"/>
          </a:p>
        </p:txBody>
      </p:sp>
    </p:spTree>
    <p:extLst>
      <p:ext uri="{BB962C8B-B14F-4D97-AF65-F5344CB8AC3E}">
        <p14:creationId xmlns:p14="http://schemas.microsoft.com/office/powerpoint/2010/main" val="163311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45D644-46CF-41D7-B7C8-064EA1CEBC5F}" type="datetime1">
              <a:rPr lang="en-GB" noProof="0" smtClean="0"/>
              <a:t>25/06/2024</a:t>
            </a:fld>
            <a:endParaRPr lang="en-GB"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1CF36A-65BB-424E-A42A-AFFD986EE636}" type="slidenum">
              <a:rPr lang="en-GB" noProof="0" smtClean="0"/>
              <a:t>‹#›</a:t>
            </a:fld>
            <a:endParaRPr lang="en-GB" noProof="0" dirty="0"/>
          </a:p>
        </p:txBody>
      </p:sp>
    </p:spTree>
    <p:extLst>
      <p:ext uri="{BB962C8B-B14F-4D97-AF65-F5344CB8AC3E}">
        <p14:creationId xmlns:p14="http://schemas.microsoft.com/office/powerpoint/2010/main" val="235426014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71CF36A-65BB-424E-A42A-AFFD986EE636}" type="slidenum">
              <a:rPr lang="en-GB" smtClean="0"/>
              <a:t>1</a:t>
            </a:fld>
            <a:endParaRPr lang="en-GB" dirty="0"/>
          </a:p>
        </p:txBody>
      </p:sp>
    </p:spTree>
    <p:extLst>
      <p:ext uri="{BB962C8B-B14F-4D97-AF65-F5344CB8AC3E}">
        <p14:creationId xmlns:p14="http://schemas.microsoft.com/office/powerpoint/2010/main" val="1957994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rtlCol="0" anchor="b">
            <a:normAutofit/>
          </a:bodyPr>
          <a:lstStyle>
            <a:lvl1pPr algn="l">
              <a:defRPr sz="4800">
                <a:effectLst/>
              </a:defRPr>
            </a:lvl1pPr>
          </a:lstStyle>
          <a:p>
            <a:pPr rtl="0"/>
            <a:r>
              <a:rPr lang="en-GB" noProof="0"/>
              <a:t>Click to edit Master title style</a:t>
            </a:r>
          </a:p>
        </p:txBody>
      </p:sp>
      <p:sp>
        <p:nvSpPr>
          <p:cNvPr id="3" name="Subtitle 2"/>
          <p:cNvSpPr>
            <a:spLocks noGrp="1"/>
          </p:cNvSpPr>
          <p:nvPr>
            <p:ph type="subTitle" idx="1"/>
          </p:nvPr>
        </p:nvSpPr>
        <p:spPr>
          <a:xfrm>
            <a:off x="684212" y="3843867"/>
            <a:ext cx="6400800" cy="1947333"/>
          </a:xfrm>
        </p:spPr>
        <p:txBody>
          <a:bodyPr rtlCol="0"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en-GB" noProof="0"/>
              <a:t>Click to edit Master subtitle style</a:t>
            </a:r>
          </a:p>
        </p:txBody>
      </p:sp>
      <p:sp>
        <p:nvSpPr>
          <p:cNvPr id="4" name="Date Placeholder 3"/>
          <p:cNvSpPr>
            <a:spLocks noGrp="1"/>
          </p:cNvSpPr>
          <p:nvPr>
            <p:ph type="dt" sz="half" idx="10"/>
          </p:nvPr>
        </p:nvSpPr>
        <p:spPr/>
        <p:txBody>
          <a:bodyPr rtlCol="0"/>
          <a:lstStyle/>
          <a:p>
            <a:pPr rtl="0"/>
            <a:fld id="{846F0590-4464-43C9-B3F9-4CA13A78A0FE}" type="datetime1">
              <a:rPr lang="en-GB" noProof="0" smtClean="0"/>
              <a:t>25/06/2024</a:t>
            </a:fld>
            <a:endParaRPr lang="en-GB" noProof="0" dirty="0"/>
          </a:p>
        </p:txBody>
      </p:sp>
      <p:sp>
        <p:nvSpPr>
          <p:cNvPr id="5" name="Footer Placeholder 4"/>
          <p:cNvSpPr>
            <a:spLocks noGrp="1"/>
          </p:cNvSpPr>
          <p:nvPr>
            <p:ph type="ftr" sz="quarter" idx="11"/>
          </p:nvPr>
        </p:nvSpPr>
        <p:spPr/>
        <p:txBody>
          <a:bodyPr rtlCol="0"/>
          <a:lstStyle/>
          <a:p>
            <a:pPr rtl="0"/>
            <a:endParaRPr lang="en-GB" noProof="0" dirty="0"/>
          </a:p>
        </p:txBody>
      </p:sp>
      <p:sp>
        <p:nvSpPr>
          <p:cNvPr id="6" name="Slide Number Placeholder 5"/>
          <p:cNvSpPr>
            <a:spLocks noGrp="1"/>
          </p:cNvSpPr>
          <p:nvPr>
            <p:ph type="sldNum" sz="quarter" idx="12"/>
          </p:nvPr>
        </p:nvSpPr>
        <p:spPr/>
        <p:txBody>
          <a:bodyPr rtlCol="0"/>
          <a:lstStyle/>
          <a:p>
            <a:pPr rtl="0"/>
            <a:fld id="{D57F1E4F-1CFF-5643-939E-217C01CDF565}" type="slidenum">
              <a:rPr lang="en-GB" noProof="0" smtClean="0"/>
              <a:pPr/>
              <a:t>‹#›</a:t>
            </a:fld>
            <a:endParaRPr lang="en-GB" noProof="0"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noProof="0"/>
              <a:t>Click to edit Master title style</a:t>
            </a:r>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en-GB" noProof="0" dirty="0"/>
              <a:t>Click icon to add picture</a:t>
            </a:r>
          </a:p>
        </p:txBody>
      </p:sp>
      <p:sp>
        <p:nvSpPr>
          <p:cNvPr id="16" name="Text Placeholder 9"/>
          <p:cNvSpPr>
            <a:spLocks noGrp="1"/>
          </p:cNvSpPr>
          <p:nvPr>
            <p:ph type="body" sz="quarter" idx="14" hasCustomPrompt="1"/>
          </p:nvPr>
        </p:nvSpPr>
        <p:spPr>
          <a:xfrm>
            <a:off x="914402" y="3843867"/>
            <a:ext cx="8304210" cy="457200"/>
          </a:xfrm>
        </p:spPr>
        <p:txBody>
          <a:bodyPr rtlCol="0"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en-GB" noProof="0"/>
              <a:t>Edit Master text styles</a:t>
            </a:r>
          </a:p>
        </p:txBody>
      </p:sp>
      <p:sp>
        <p:nvSpPr>
          <p:cNvPr id="3" name="Date Placeholder 2"/>
          <p:cNvSpPr>
            <a:spLocks noGrp="1"/>
          </p:cNvSpPr>
          <p:nvPr>
            <p:ph type="dt" sz="half" idx="10"/>
          </p:nvPr>
        </p:nvSpPr>
        <p:spPr/>
        <p:txBody>
          <a:bodyPr rtlCol="0"/>
          <a:lstStyle/>
          <a:p>
            <a:pPr rtl="0"/>
            <a:fld id="{C97FF7B2-657D-48BE-B8C3-5E7CA6F256E0}" type="datetime1">
              <a:rPr lang="en-GB" noProof="0" smtClean="0"/>
              <a:t>25/06/2024</a:t>
            </a:fld>
            <a:endParaRPr lang="en-GB" noProof="0" dirty="0"/>
          </a:p>
        </p:txBody>
      </p:sp>
      <p:sp>
        <p:nvSpPr>
          <p:cNvPr id="4" name="Footer Placeholder 3"/>
          <p:cNvSpPr>
            <a:spLocks noGrp="1"/>
          </p:cNvSpPr>
          <p:nvPr>
            <p:ph type="ftr" sz="quarter" idx="11"/>
          </p:nvPr>
        </p:nvSpPr>
        <p:spPr/>
        <p:txBody>
          <a:bodyPr rtlCol="0"/>
          <a:lstStyle/>
          <a:p>
            <a:pPr rtl="0"/>
            <a:endParaRPr lang="en-GB" noProof="0" dirty="0"/>
          </a:p>
        </p:txBody>
      </p:sp>
      <p:sp>
        <p:nvSpPr>
          <p:cNvPr id="5" name="Slide Number Placeholder 4"/>
          <p:cNvSpPr>
            <a:spLocks noGrp="1"/>
          </p:cNvSpPr>
          <p:nvPr>
            <p:ph type="sldNum" sz="quarter" idx="12"/>
          </p:nvPr>
        </p:nvSpPr>
        <p:spPr/>
        <p:txBody>
          <a:bodyPr rtlCol="0"/>
          <a:lstStyle/>
          <a:p>
            <a:pPr rtl="0"/>
            <a:fld id="{D57F1E4F-1CFF-5643-939E-217C01CDF565}" type="slidenum">
              <a:rPr lang="en-GB" noProof="0" smtClean="0"/>
              <a:pPr/>
              <a:t>‹#›</a:t>
            </a:fld>
            <a:endParaRPr lang="en-GB" noProof="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rtlCol="0" anchor="ctr">
            <a:normAutofit/>
          </a:bodyPr>
          <a:lstStyle>
            <a:lvl1pPr algn="l">
              <a:defRPr sz="3200" b="0" cap="all"/>
            </a:lvl1pPr>
          </a:lstStyle>
          <a:p>
            <a:pPr rtl="0"/>
            <a:r>
              <a:rPr lang="en-GB" noProof="0"/>
              <a:t>Click to edit Master title style</a:t>
            </a:r>
          </a:p>
        </p:txBody>
      </p:sp>
      <p:sp>
        <p:nvSpPr>
          <p:cNvPr id="3" name="Text Placeholder 2"/>
          <p:cNvSpPr>
            <a:spLocks noGrp="1"/>
          </p:cNvSpPr>
          <p:nvPr>
            <p:ph type="body" idx="1" hasCustomPrompt="1"/>
          </p:nvPr>
        </p:nvSpPr>
        <p:spPr>
          <a:xfrm>
            <a:off x="684212" y="4114800"/>
            <a:ext cx="8535988" cy="1879600"/>
          </a:xfrm>
        </p:spPr>
        <p:txBody>
          <a:bodyPr rtlCol="0"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n-GB" noProof="0"/>
              <a:t>Edit Master text styles</a:t>
            </a:r>
          </a:p>
        </p:txBody>
      </p:sp>
      <p:sp>
        <p:nvSpPr>
          <p:cNvPr id="4" name="Date Placeholder 3"/>
          <p:cNvSpPr>
            <a:spLocks noGrp="1"/>
          </p:cNvSpPr>
          <p:nvPr>
            <p:ph type="dt" sz="half" idx="10"/>
          </p:nvPr>
        </p:nvSpPr>
        <p:spPr/>
        <p:txBody>
          <a:bodyPr rtlCol="0"/>
          <a:lstStyle/>
          <a:p>
            <a:pPr rtl="0"/>
            <a:fld id="{366FC299-19E7-416F-BC12-EDA6D8DD41C1}" type="datetime1">
              <a:rPr lang="en-GB" noProof="0" smtClean="0"/>
              <a:t>25/06/2024</a:t>
            </a:fld>
            <a:endParaRPr lang="en-GB" noProof="0" dirty="0"/>
          </a:p>
        </p:txBody>
      </p:sp>
      <p:sp>
        <p:nvSpPr>
          <p:cNvPr id="5" name="Footer Placeholder 4"/>
          <p:cNvSpPr>
            <a:spLocks noGrp="1"/>
          </p:cNvSpPr>
          <p:nvPr>
            <p:ph type="ftr" sz="quarter" idx="11"/>
          </p:nvPr>
        </p:nvSpPr>
        <p:spPr/>
        <p:txBody>
          <a:bodyPr rtlCol="0"/>
          <a:lstStyle/>
          <a:p>
            <a:pPr rtl="0"/>
            <a:endParaRPr lang="en-GB" noProof="0" dirty="0"/>
          </a:p>
        </p:txBody>
      </p:sp>
      <p:sp>
        <p:nvSpPr>
          <p:cNvPr id="6" name="Slide Number Placeholder 5"/>
          <p:cNvSpPr>
            <a:spLocks noGrp="1"/>
          </p:cNvSpPr>
          <p:nvPr>
            <p:ph type="sldNum" sz="quarter" idx="12"/>
          </p:nvPr>
        </p:nvSpPr>
        <p:spPr/>
        <p:txBody>
          <a:bodyPr rtlCol="0"/>
          <a:lstStyle/>
          <a:p>
            <a:pPr rtl="0"/>
            <a:fld id="{D57F1E4F-1CFF-5643-939E-217C01CDF565}" type="slidenum">
              <a:rPr lang="en-GB" noProof="0" smtClean="0"/>
              <a:pPr/>
              <a:t>‹#›</a:t>
            </a:fld>
            <a:endParaRPr lang="en-GB" noProof="0"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rtlCol="0" anchor="ctr">
            <a:normAutofit/>
          </a:bodyPr>
          <a:lstStyle>
            <a:lvl1pPr algn="l">
              <a:defRPr sz="3200" b="0" cap="all">
                <a:solidFill>
                  <a:schemeClr val="tx1"/>
                </a:solidFill>
              </a:defRPr>
            </a:lvl1pPr>
          </a:lstStyle>
          <a:p>
            <a:pPr rtl="0"/>
            <a:r>
              <a:rPr lang="en-GB" noProof="0"/>
              <a:t>Click to edit Master title style</a:t>
            </a:r>
          </a:p>
        </p:txBody>
      </p:sp>
      <p:sp>
        <p:nvSpPr>
          <p:cNvPr id="10" name="Text Placeholder 9"/>
          <p:cNvSpPr>
            <a:spLocks noGrp="1"/>
          </p:cNvSpPr>
          <p:nvPr>
            <p:ph type="body" sz="quarter" idx="13" hasCustomPrompt="1"/>
          </p:nvPr>
        </p:nvSpPr>
        <p:spPr>
          <a:xfrm>
            <a:off x="1446212" y="3429000"/>
            <a:ext cx="8534400" cy="381000"/>
          </a:xfrm>
        </p:spPr>
        <p:txBody>
          <a:bodyPr rtlCol="0"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en-GB" noProof="0"/>
              <a:t>Edit Master text styles</a:t>
            </a:r>
          </a:p>
        </p:txBody>
      </p:sp>
      <p:sp>
        <p:nvSpPr>
          <p:cNvPr id="3" name="Text Placeholder 2"/>
          <p:cNvSpPr>
            <a:spLocks noGrp="1"/>
          </p:cNvSpPr>
          <p:nvPr>
            <p:ph type="body" idx="1" hasCustomPrompt="1"/>
          </p:nvPr>
        </p:nvSpPr>
        <p:spPr>
          <a:xfrm>
            <a:off x="684213" y="4301067"/>
            <a:ext cx="8534400" cy="1684865"/>
          </a:xfrm>
        </p:spPr>
        <p:txBody>
          <a:bodyPr rtlCol="0"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n-GB" noProof="0"/>
              <a:t>Edit Master text styles</a:t>
            </a:r>
          </a:p>
        </p:txBody>
      </p:sp>
      <p:sp>
        <p:nvSpPr>
          <p:cNvPr id="4" name="Date Placeholder 3"/>
          <p:cNvSpPr>
            <a:spLocks noGrp="1"/>
          </p:cNvSpPr>
          <p:nvPr>
            <p:ph type="dt" sz="half" idx="10"/>
          </p:nvPr>
        </p:nvSpPr>
        <p:spPr/>
        <p:txBody>
          <a:bodyPr rtlCol="0"/>
          <a:lstStyle/>
          <a:p>
            <a:pPr rtl="0"/>
            <a:fld id="{8028D1F7-4D4B-48C0-A6EC-57F97AB4AF8D}" type="datetime1">
              <a:rPr lang="en-GB" noProof="0" smtClean="0"/>
              <a:t>25/06/2024</a:t>
            </a:fld>
            <a:endParaRPr lang="en-GB" noProof="0" dirty="0"/>
          </a:p>
        </p:txBody>
      </p:sp>
      <p:sp>
        <p:nvSpPr>
          <p:cNvPr id="5" name="Footer Placeholder 4"/>
          <p:cNvSpPr>
            <a:spLocks noGrp="1"/>
          </p:cNvSpPr>
          <p:nvPr>
            <p:ph type="ftr" sz="quarter" idx="11"/>
          </p:nvPr>
        </p:nvSpPr>
        <p:spPr/>
        <p:txBody>
          <a:bodyPr rtlCol="0"/>
          <a:lstStyle/>
          <a:p>
            <a:pPr rtl="0"/>
            <a:endParaRPr lang="en-GB" noProof="0" dirty="0"/>
          </a:p>
        </p:txBody>
      </p:sp>
      <p:sp>
        <p:nvSpPr>
          <p:cNvPr id="6" name="Slide Number Placeholder 5"/>
          <p:cNvSpPr>
            <a:spLocks noGrp="1"/>
          </p:cNvSpPr>
          <p:nvPr>
            <p:ph type="sldNum" sz="quarter" idx="12"/>
          </p:nvPr>
        </p:nvSpPr>
        <p:spPr/>
        <p:txBody>
          <a:bodyPr rtlCol="0"/>
          <a:lstStyle/>
          <a:p>
            <a:pPr rtl="0"/>
            <a:fld id="{D57F1E4F-1CFF-5643-939E-217C01CDF565}" type="slidenum">
              <a:rPr lang="en-GB" noProof="0" smtClean="0"/>
              <a:pPr/>
              <a:t>‹#›</a:t>
            </a:fld>
            <a:endParaRPr lang="en-GB" noProof="0"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rtl="0"/>
            <a:r>
              <a:rPr lang="en-GB" sz="8000" noProof="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rtl="0"/>
            <a:r>
              <a:rPr lang="en-GB" sz="8000" noProof="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rtlCol="0" anchor="b">
            <a:normAutofit/>
          </a:bodyPr>
          <a:lstStyle>
            <a:lvl1pPr algn="l">
              <a:defRPr sz="3200" b="0" cap="all"/>
            </a:lvl1pPr>
          </a:lstStyle>
          <a:p>
            <a:pPr rtl="0"/>
            <a:r>
              <a:rPr lang="en-GB" noProof="0"/>
              <a:t>Click to edit Master title style</a:t>
            </a:r>
          </a:p>
        </p:txBody>
      </p:sp>
      <p:sp>
        <p:nvSpPr>
          <p:cNvPr id="3" name="Text Placeholder 2"/>
          <p:cNvSpPr>
            <a:spLocks noGrp="1"/>
          </p:cNvSpPr>
          <p:nvPr>
            <p:ph type="body" idx="1" hasCustomPrompt="1"/>
          </p:nvPr>
        </p:nvSpPr>
        <p:spPr>
          <a:xfrm>
            <a:off x="684211" y="5132981"/>
            <a:ext cx="8535990" cy="860400"/>
          </a:xfrm>
        </p:spPr>
        <p:txBody>
          <a:bodyPr rtlCol="0"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n-GB" noProof="0"/>
              <a:t>Edit Master text styles</a:t>
            </a:r>
          </a:p>
        </p:txBody>
      </p:sp>
      <p:sp>
        <p:nvSpPr>
          <p:cNvPr id="4" name="Date Placeholder 3"/>
          <p:cNvSpPr>
            <a:spLocks noGrp="1"/>
          </p:cNvSpPr>
          <p:nvPr>
            <p:ph type="dt" sz="half" idx="10"/>
          </p:nvPr>
        </p:nvSpPr>
        <p:spPr/>
        <p:txBody>
          <a:bodyPr rtlCol="0"/>
          <a:lstStyle/>
          <a:p>
            <a:pPr rtl="0"/>
            <a:fld id="{248166C4-1F90-479A-B147-A0F72E900D69}" type="datetime1">
              <a:rPr lang="en-GB" noProof="0" smtClean="0"/>
              <a:t>25/06/2024</a:t>
            </a:fld>
            <a:endParaRPr lang="en-GB" noProof="0" dirty="0"/>
          </a:p>
        </p:txBody>
      </p:sp>
      <p:sp>
        <p:nvSpPr>
          <p:cNvPr id="5" name="Footer Placeholder 4"/>
          <p:cNvSpPr>
            <a:spLocks noGrp="1"/>
          </p:cNvSpPr>
          <p:nvPr>
            <p:ph type="ftr" sz="quarter" idx="11"/>
          </p:nvPr>
        </p:nvSpPr>
        <p:spPr/>
        <p:txBody>
          <a:bodyPr rtlCol="0"/>
          <a:lstStyle/>
          <a:p>
            <a:pPr rtl="0"/>
            <a:endParaRPr lang="en-GB" noProof="0" dirty="0"/>
          </a:p>
        </p:txBody>
      </p:sp>
      <p:sp>
        <p:nvSpPr>
          <p:cNvPr id="6" name="Slide Number Placeholder 5"/>
          <p:cNvSpPr>
            <a:spLocks noGrp="1"/>
          </p:cNvSpPr>
          <p:nvPr>
            <p:ph type="sldNum" sz="quarter" idx="12"/>
          </p:nvPr>
        </p:nvSpPr>
        <p:spPr/>
        <p:txBody>
          <a:bodyPr rtlCol="0"/>
          <a:lstStyle/>
          <a:p>
            <a:pPr rtl="0"/>
            <a:fld id="{D57F1E4F-1CFF-5643-939E-217C01CDF565}" type="slidenum">
              <a:rPr lang="en-GB" noProof="0" smtClean="0"/>
              <a:pPr/>
              <a:t>‹#›</a:t>
            </a:fld>
            <a:endParaRPr lang="en-GB" noProof="0"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rtlCol="0" anchor="ctr">
            <a:normAutofit/>
          </a:bodyPr>
          <a:lstStyle>
            <a:lvl1pPr algn="l">
              <a:defRPr sz="3200" b="0" cap="all">
                <a:solidFill>
                  <a:schemeClr val="tx1"/>
                </a:solidFill>
              </a:defRPr>
            </a:lvl1pPr>
          </a:lstStyle>
          <a:p>
            <a:pPr rtl="0"/>
            <a:r>
              <a:rPr lang="en-GB" noProof="0"/>
              <a:t>Click to edit Master title style</a:t>
            </a:r>
          </a:p>
        </p:txBody>
      </p:sp>
      <p:sp>
        <p:nvSpPr>
          <p:cNvPr id="10" name="Text Placeholder 9"/>
          <p:cNvSpPr>
            <a:spLocks noGrp="1"/>
          </p:cNvSpPr>
          <p:nvPr>
            <p:ph type="body" sz="quarter" idx="13" hasCustomPrompt="1"/>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rtl="0">
              <a:spcBef>
                <a:spcPct val="0"/>
              </a:spcBef>
              <a:buNone/>
            </a:pPr>
            <a:r>
              <a:rPr lang="en-GB" noProof="0"/>
              <a:t>Edit Master text styles</a:t>
            </a:r>
          </a:p>
        </p:txBody>
      </p:sp>
      <p:sp>
        <p:nvSpPr>
          <p:cNvPr id="3" name="Text Placeholder 2"/>
          <p:cNvSpPr>
            <a:spLocks noGrp="1"/>
          </p:cNvSpPr>
          <p:nvPr>
            <p:ph type="body" idx="1" hasCustomPrompt="1"/>
          </p:nvPr>
        </p:nvSpPr>
        <p:spPr>
          <a:xfrm>
            <a:off x="684211" y="4978400"/>
            <a:ext cx="8534401" cy="1016000"/>
          </a:xfrm>
        </p:spPr>
        <p:txBody>
          <a:bodyPr rtlCol="0"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n-GB" noProof="0"/>
              <a:t>Edit Master text styles</a:t>
            </a:r>
          </a:p>
        </p:txBody>
      </p:sp>
      <p:sp>
        <p:nvSpPr>
          <p:cNvPr id="4" name="Date Placeholder 3"/>
          <p:cNvSpPr>
            <a:spLocks noGrp="1"/>
          </p:cNvSpPr>
          <p:nvPr>
            <p:ph type="dt" sz="half" idx="10"/>
          </p:nvPr>
        </p:nvSpPr>
        <p:spPr/>
        <p:txBody>
          <a:bodyPr rtlCol="0"/>
          <a:lstStyle/>
          <a:p>
            <a:pPr rtl="0"/>
            <a:fld id="{4468ED5D-8405-4224-B632-9798694E97CE}" type="datetime1">
              <a:rPr lang="en-GB" noProof="0" smtClean="0"/>
              <a:t>25/06/2024</a:t>
            </a:fld>
            <a:endParaRPr lang="en-GB" noProof="0" dirty="0"/>
          </a:p>
        </p:txBody>
      </p:sp>
      <p:sp>
        <p:nvSpPr>
          <p:cNvPr id="5" name="Footer Placeholder 4"/>
          <p:cNvSpPr>
            <a:spLocks noGrp="1"/>
          </p:cNvSpPr>
          <p:nvPr>
            <p:ph type="ftr" sz="quarter" idx="11"/>
          </p:nvPr>
        </p:nvSpPr>
        <p:spPr/>
        <p:txBody>
          <a:bodyPr rtlCol="0"/>
          <a:lstStyle/>
          <a:p>
            <a:pPr rtl="0"/>
            <a:endParaRPr lang="en-GB" noProof="0" dirty="0"/>
          </a:p>
        </p:txBody>
      </p:sp>
      <p:sp>
        <p:nvSpPr>
          <p:cNvPr id="6" name="Slide Number Placeholder 5"/>
          <p:cNvSpPr>
            <a:spLocks noGrp="1"/>
          </p:cNvSpPr>
          <p:nvPr>
            <p:ph type="sldNum" sz="quarter" idx="12"/>
          </p:nvPr>
        </p:nvSpPr>
        <p:spPr/>
        <p:txBody>
          <a:bodyPr rtlCol="0"/>
          <a:lstStyle/>
          <a:p>
            <a:pPr rtl="0"/>
            <a:fld id="{D57F1E4F-1CFF-5643-939E-217C01CDF565}" type="slidenum">
              <a:rPr lang="en-GB" noProof="0" smtClean="0"/>
              <a:pPr/>
              <a:t>‹#›</a:t>
            </a:fld>
            <a:endParaRPr lang="en-GB" noProof="0"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rtl="0"/>
            <a:r>
              <a:rPr lang="en-GB" sz="8000" noProof="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rtl="0"/>
            <a:r>
              <a:rPr lang="en-GB" sz="8000" noProof="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rtl="0"/>
            <a:r>
              <a:rPr lang="en-GB" noProof="0"/>
              <a:t>Click to edit Master title style</a:t>
            </a:r>
          </a:p>
        </p:txBody>
      </p:sp>
      <p:sp>
        <p:nvSpPr>
          <p:cNvPr id="10" name="Text Placeholder 9"/>
          <p:cNvSpPr>
            <a:spLocks noGrp="1"/>
          </p:cNvSpPr>
          <p:nvPr>
            <p:ph type="body" sz="quarter" idx="13" hasCustomPrompt="1"/>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rtl="0">
              <a:spcBef>
                <a:spcPct val="0"/>
              </a:spcBef>
              <a:buNone/>
            </a:pPr>
            <a:r>
              <a:rPr lang="en-GB" noProof="0"/>
              <a:t>Edit Master text styles</a:t>
            </a:r>
          </a:p>
        </p:txBody>
      </p:sp>
      <p:sp>
        <p:nvSpPr>
          <p:cNvPr id="3" name="Text Placeholder 2"/>
          <p:cNvSpPr>
            <a:spLocks noGrp="1"/>
          </p:cNvSpPr>
          <p:nvPr>
            <p:ph type="body" idx="1" hasCustomPrompt="1"/>
          </p:nvPr>
        </p:nvSpPr>
        <p:spPr>
          <a:xfrm>
            <a:off x="684211" y="4766732"/>
            <a:ext cx="8534401" cy="1227667"/>
          </a:xfrm>
        </p:spPr>
        <p:txBody>
          <a:bodyPr rtlCol="0"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n-GB" noProof="0"/>
              <a:t>Edit Master text styles</a:t>
            </a:r>
          </a:p>
        </p:txBody>
      </p:sp>
      <p:sp>
        <p:nvSpPr>
          <p:cNvPr id="4" name="Date Placeholder 3"/>
          <p:cNvSpPr>
            <a:spLocks noGrp="1"/>
          </p:cNvSpPr>
          <p:nvPr>
            <p:ph type="dt" sz="half" idx="10"/>
          </p:nvPr>
        </p:nvSpPr>
        <p:spPr/>
        <p:txBody>
          <a:bodyPr rtlCol="0"/>
          <a:lstStyle/>
          <a:p>
            <a:pPr rtl="0"/>
            <a:fld id="{424DE8F7-DA5F-4322-BECA-518C81B5BCBB}" type="datetime1">
              <a:rPr lang="en-GB" noProof="0" smtClean="0"/>
              <a:t>25/06/2024</a:t>
            </a:fld>
            <a:endParaRPr lang="en-GB" noProof="0" dirty="0"/>
          </a:p>
        </p:txBody>
      </p:sp>
      <p:sp>
        <p:nvSpPr>
          <p:cNvPr id="5" name="Footer Placeholder 4"/>
          <p:cNvSpPr>
            <a:spLocks noGrp="1"/>
          </p:cNvSpPr>
          <p:nvPr>
            <p:ph type="ftr" sz="quarter" idx="11"/>
          </p:nvPr>
        </p:nvSpPr>
        <p:spPr/>
        <p:txBody>
          <a:bodyPr rtlCol="0"/>
          <a:lstStyle/>
          <a:p>
            <a:pPr rtl="0"/>
            <a:endParaRPr lang="en-GB" noProof="0" dirty="0"/>
          </a:p>
        </p:txBody>
      </p:sp>
      <p:sp>
        <p:nvSpPr>
          <p:cNvPr id="6" name="Slide Number Placeholder 5"/>
          <p:cNvSpPr>
            <a:spLocks noGrp="1"/>
          </p:cNvSpPr>
          <p:nvPr>
            <p:ph type="sldNum" sz="quarter" idx="12"/>
          </p:nvPr>
        </p:nvSpPr>
        <p:spPr/>
        <p:txBody>
          <a:bodyPr rtlCol="0"/>
          <a:lstStyle/>
          <a:p>
            <a:pPr rtl="0"/>
            <a:fld id="{D57F1E4F-1CFF-5643-939E-217C01CDF565}" type="slidenum">
              <a:rPr lang="en-GB" noProof="0" smtClean="0"/>
              <a:pPr/>
              <a:t>‹#›</a:t>
            </a:fld>
            <a:endParaRPr lang="en-GB" noProof="0"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lgn="l">
              <a:defRPr/>
            </a:lvl1pPr>
          </a:lstStyle>
          <a:p>
            <a:pPr rtl="0"/>
            <a:r>
              <a:rPr lang="en-GB" noProof="0"/>
              <a:t>Click to edit Master title style</a:t>
            </a:r>
          </a:p>
        </p:txBody>
      </p:sp>
      <p:sp>
        <p:nvSpPr>
          <p:cNvPr id="3" name="Vertical Text Placeholder 2"/>
          <p:cNvSpPr>
            <a:spLocks noGrp="1"/>
          </p:cNvSpPr>
          <p:nvPr>
            <p:ph type="body" orient="vert" idx="1" hasCustomPrompt="1"/>
          </p:nvPr>
        </p:nvSpPr>
        <p:spPr/>
        <p:txBody>
          <a:bodyPr vert="eaVert" rtlCol="0" anchor="t"/>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Date Placeholder 3"/>
          <p:cNvSpPr>
            <a:spLocks noGrp="1"/>
          </p:cNvSpPr>
          <p:nvPr>
            <p:ph type="dt" sz="half" idx="10"/>
          </p:nvPr>
        </p:nvSpPr>
        <p:spPr/>
        <p:txBody>
          <a:bodyPr rtlCol="0"/>
          <a:lstStyle/>
          <a:p>
            <a:pPr rtl="0"/>
            <a:fld id="{6C1938DC-95BA-4DC8-933E-05820284BD77}" type="datetime1">
              <a:rPr lang="en-GB" noProof="0" smtClean="0"/>
              <a:t>25/06/2024</a:t>
            </a:fld>
            <a:endParaRPr lang="en-GB" noProof="0" dirty="0"/>
          </a:p>
        </p:txBody>
      </p:sp>
      <p:sp>
        <p:nvSpPr>
          <p:cNvPr id="5" name="Footer Placeholder 4"/>
          <p:cNvSpPr>
            <a:spLocks noGrp="1"/>
          </p:cNvSpPr>
          <p:nvPr>
            <p:ph type="ftr" sz="quarter" idx="11"/>
          </p:nvPr>
        </p:nvSpPr>
        <p:spPr/>
        <p:txBody>
          <a:bodyPr rtlCol="0"/>
          <a:lstStyle/>
          <a:p>
            <a:pPr rtl="0"/>
            <a:endParaRPr lang="en-GB" noProof="0" dirty="0"/>
          </a:p>
        </p:txBody>
      </p:sp>
      <p:sp>
        <p:nvSpPr>
          <p:cNvPr id="6" name="Slide Number Placeholder 5"/>
          <p:cNvSpPr>
            <a:spLocks noGrp="1"/>
          </p:cNvSpPr>
          <p:nvPr>
            <p:ph type="sldNum" sz="quarter" idx="12"/>
          </p:nvPr>
        </p:nvSpPr>
        <p:spPr/>
        <p:txBody>
          <a:bodyPr rtlCol="0"/>
          <a:lstStyle/>
          <a:p>
            <a:pPr rtl="0"/>
            <a:fld id="{D57F1E4F-1CFF-5643-939E-217C01CDF565}" type="slidenum">
              <a:rPr lang="en-GB" noProof="0" smtClean="0"/>
              <a:pPr/>
              <a:t>‹#›</a:t>
            </a:fld>
            <a:endParaRPr lang="en-GB" noProof="0"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rtlCol="0"/>
          <a:lstStyle/>
          <a:p>
            <a:pPr rtl="0"/>
            <a:r>
              <a:rPr lang="en-GB" noProof="0"/>
              <a:t>Click to edit Master title style</a:t>
            </a:r>
          </a:p>
        </p:txBody>
      </p:sp>
      <p:sp>
        <p:nvSpPr>
          <p:cNvPr id="3" name="Vertical Text Placeholder 2"/>
          <p:cNvSpPr>
            <a:spLocks noGrp="1"/>
          </p:cNvSpPr>
          <p:nvPr>
            <p:ph type="body" orient="vert" idx="1" hasCustomPrompt="1"/>
          </p:nvPr>
        </p:nvSpPr>
        <p:spPr>
          <a:xfrm>
            <a:off x="685800" y="685800"/>
            <a:ext cx="7823200" cy="5308600"/>
          </a:xfrm>
        </p:spPr>
        <p:txBody>
          <a:bodyPr vert="eaVert" rtlCol="0" anchor="t"/>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Date Placeholder 3"/>
          <p:cNvSpPr>
            <a:spLocks noGrp="1"/>
          </p:cNvSpPr>
          <p:nvPr>
            <p:ph type="dt" sz="half" idx="10"/>
          </p:nvPr>
        </p:nvSpPr>
        <p:spPr/>
        <p:txBody>
          <a:bodyPr rtlCol="0"/>
          <a:lstStyle/>
          <a:p>
            <a:pPr rtl="0"/>
            <a:fld id="{87FE1C3E-CE6A-4006-9EA9-A55B73E82DA5}" type="datetime1">
              <a:rPr lang="en-GB" noProof="0" smtClean="0"/>
              <a:t>25/06/2024</a:t>
            </a:fld>
            <a:endParaRPr lang="en-GB" noProof="0" dirty="0"/>
          </a:p>
        </p:txBody>
      </p:sp>
      <p:sp>
        <p:nvSpPr>
          <p:cNvPr id="5" name="Footer Placeholder 4"/>
          <p:cNvSpPr>
            <a:spLocks noGrp="1"/>
          </p:cNvSpPr>
          <p:nvPr>
            <p:ph type="ftr" sz="quarter" idx="11"/>
          </p:nvPr>
        </p:nvSpPr>
        <p:spPr/>
        <p:txBody>
          <a:bodyPr rtlCol="0"/>
          <a:lstStyle/>
          <a:p>
            <a:pPr rtl="0"/>
            <a:endParaRPr lang="en-GB" noProof="0" dirty="0"/>
          </a:p>
        </p:txBody>
      </p:sp>
      <p:sp>
        <p:nvSpPr>
          <p:cNvPr id="6" name="Slide Number Placeholder 5"/>
          <p:cNvSpPr>
            <a:spLocks noGrp="1"/>
          </p:cNvSpPr>
          <p:nvPr>
            <p:ph type="sldNum" sz="quarter" idx="12"/>
          </p:nvPr>
        </p:nvSpPr>
        <p:spPr/>
        <p:txBody>
          <a:bodyPr rtlCol="0"/>
          <a:lstStyle/>
          <a:p>
            <a:pPr rtl="0"/>
            <a:fld id="{D57F1E4F-1CFF-5643-939E-217C01CDF565}" type="slidenum">
              <a:rPr lang="en-GB" noProof="0" smtClean="0"/>
              <a:pPr/>
              <a:t>‹#›</a:t>
            </a:fld>
            <a:endParaRPr lang="en-GB" noProof="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noProof="0"/>
              <a:t>Click to edit Master title style</a:t>
            </a:r>
          </a:p>
        </p:txBody>
      </p:sp>
      <p:sp>
        <p:nvSpPr>
          <p:cNvPr id="3" name="Content Placeholder 2"/>
          <p:cNvSpPr>
            <a:spLocks noGrp="1"/>
          </p:cNvSpPr>
          <p:nvPr>
            <p:ph idx="1" hasCustomPrompt="1"/>
          </p:nvPr>
        </p:nvSpPr>
        <p:spPr/>
        <p:txBody>
          <a:bodyPr rtlCol="0" anchor="ctr"/>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Date Placeholder 3"/>
          <p:cNvSpPr>
            <a:spLocks noGrp="1"/>
          </p:cNvSpPr>
          <p:nvPr>
            <p:ph type="dt" sz="half" idx="10"/>
          </p:nvPr>
        </p:nvSpPr>
        <p:spPr/>
        <p:txBody>
          <a:bodyPr rtlCol="0"/>
          <a:lstStyle/>
          <a:p>
            <a:pPr rtl="0"/>
            <a:fld id="{F7BDDF73-772E-425A-BE89-3A8289E82E20}" type="datetime1">
              <a:rPr lang="en-GB" noProof="0" smtClean="0"/>
              <a:t>25/06/2024</a:t>
            </a:fld>
            <a:endParaRPr lang="en-GB" noProof="0" dirty="0"/>
          </a:p>
        </p:txBody>
      </p:sp>
      <p:sp>
        <p:nvSpPr>
          <p:cNvPr id="5" name="Footer Placeholder 4"/>
          <p:cNvSpPr>
            <a:spLocks noGrp="1"/>
          </p:cNvSpPr>
          <p:nvPr>
            <p:ph type="ftr" sz="quarter" idx="11"/>
          </p:nvPr>
        </p:nvSpPr>
        <p:spPr/>
        <p:txBody>
          <a:bodyPr rtlCol="0"/>
          <a:lstStyle/>
          <a:p>
            <a:pPr rtl="0"/>
            <a:endParaRPr lang="en-GB" noProof="0" dirty="0"/>
          </a:p>
        </p:txBody>
      </p:sp>
      <p:sp>
        <p:nvSpPr>
          <p:cNvPr id="6" name="Slide Number Placeholder 5"/>
          <p:cNvSpPr>
            <a:spLocks noGrp="1"/>
          </p:cNvSpPr>
          <p:nvPr>
            <p:ph type="sldNum" sz="quarter" idx="12"/>
          </p:nvPr>
        </p:nvSpPr>
        <p:spPr/>
        <p:txBody>
          <a:bodyPr rtlCol="0"/>
          <a:lstStyle/>
          <a:p>
            <a:pPr rtl="0"/>
            <a:fld id="{D57F1E4F-1CFF-5643-939E-217C01CDF565}" type="slidenum">
              <a:rPr lang="en-GB" noProof="0" smtClean="0"/>
              <a:pPr/>
              <a:t>‹#›</a:t>
            </a:fld>
            <a:endParaRPr lang="en-GB" noProof="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rtlCol="0" anchor="b">
            <a:normAutofit/>
          </a:bodyPr>
          <a:lstStyle>
            <a:lvl1pPr algn="l">
              <a:defRPr sz="3600" b="0" cap="all"/>
            </a:lvl1pPr>
          </a:lstStyle>
          <a:p>
            <a:pPr rtl="0"/>
            <a:r>
              <a:rPr lang="en-GB" noProof="0"/>
              <a:t>Click to edit Master title style</a:t>
            </a:r>
          </a:p>
        </p:txBody>
      </p:sp>
      <p:sp>
        <p:nvSpPr>
          <p:cNvPr id="3" name="Text Placeholder 2"/>
          <p:cNvSpPr>
            <a:spLocks noGrp="1"/>
          </p:cNvSpPr>
          <p:nvPr>
            <p:ph type="body" idx="1" hasCustomPrompt="1"/>
          </p:nvPr>
        </p:nvSpPr>
        <p:spPr>
          <a:xfrm>
            <a:off x="684213" y="4495800"/>
            <a:ext cx="8534400" cy="1498600"/>
          </a:xfrm>
        </p:spPr>
        <p:txBody>
          <a:bodyPr rtlCol="0"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n-GB" noProof="0"/>
              <a:t>Edit Master text styles</a:t>
            </a:r>
          </a:p>
        </p:txBody>
      </p:sp>
      <p:sp>
        <p:nvSpPr>
          <p:cNvPr id="4" name="Date Placeholder 3"/>
          <p:cNvSpPr>
            <a:spLocks noGrp="1"/>
          </p:cNvSpPr>
          <p:nvPr>
            <p:ph type="dt" sz="half" idx="10"/>
          </p:nvPr>
        </p:nvSpPr>
        <p:spPr/>
        <p:txBody>
          <a:bodyPr rtlCol="0"/>
          <a:lstStyle/>
          <a:p>
            <a:pPr rtl="0"/>
            <a:fld id="{AC20827A-D5FD-4938-B97A-C15FE37283AD}" type="datetime1">
              <a:rPr lang="en-GB" noProof="0" smtClean="0"/>
              <a:t>25/06/2024</a:t>
            </a:fld>
            <a:endParaRPr lang="en-GB" noProof="0" dirty="0"/>
          </a:p>
        </p:txBody>
      </p:sp>
      <p:sp>
        <p:nvSpPr>
          <p:cNvPr id="5" name="Footer Placeholder 4"/>
          <p:cNvSpPr>
            <a:spLocks noGrp="1"/>
          </p:cNvSpPr>
          <p:nvPr>
            <p:ph type="ftr" sz="quarter" idx="11"/>
          </p:nvPr>
        </p:nvSpPr>
        <p:spPr/>
        <p:txBody>
          <a:bodyPr rtlCol="0"/>
          <a:lstStyle/>
          <a:p>
            <a:pPr rtl="0"/>
            <a:endParaRPr lang="en-GB" noProof="0" dirty="0"/>
          </a:p>
        </p:txBody>
      </p:sp>
      <p:sp>
        <p:nvSpPr>
          <p:cNvPr id="6" name="Slide Number Placeholder 5"/>
          <p:cNvSpPr>
            <a:spLocks noGrp="1"/>
          </p:cNvSpPr>
          <p:nvPr>
            <p:ph type="sldNum" sz="quarter" idx="12"/>
          </p:nvPr>
        </p:nvSpPr>
        <p:spPr/>
        <p:txBody>
          <a:bodyPr rtlCol="0"/>
          <a:lstStyle/>
          <a:p>
            <a:pPr rtl="0"/>
            <a:fld id="{D57F1E4F-1CFF-5643-939E-217C01CDF565}" type="slidenum">
              <a:rPr lang="en-GB" noProof="0" smtClean="0"/>
              <a:pPr/>
              <a:t>‹#›</a:t>
            </a:fld>
            <a:endParaRPr lang="en-GB" noProof="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noProof="0"/>
              <a:t>Click to edit Master title style</a:t>
            </a:r>
          </a:p>
        </p:txBody>
      </p:sp>
      <p:sp>
        <p:nvSpPr>
          <p:cNvPr id="3" name="Content Placeholder 2"/>
          <p:cNvSpPr>
            <a:spLocks noGrp="1"/>
          </p:cNvSpPr>
          <p:nvPr>
            <p:ph sz="half" idx="1" hasCustomPrompt="1"/>
          </p:nvPr>
        </p:nvSpPr>
        <p:spPr>
          <a:xfrm>
            <a:off x="684211" y="685800"/>
            <a:ext cx="4937655" cy="3615267"/>
          </a:xfrm>
        </p:spPr>
        <p:txBody>
          <a:bodyPr rtlCol="0">
            <a:normAutofit/>
          </a:bodyPr>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Content Placeholder 3"/>
          <p:cNvSpPr>
            <a:spLocks noGrp="1"/>
          </p:cNvSpPr>
          <p:nvPr>
            <p:ph sz="half" idx="2" hasCustomPrompt="1"/>
          </p:nvPr>
        </p:nvSpPr>
        <p:spPr>
          <a:xfrm>
            <a:off x="5808133" y="685801"/>
            <a:ext cx="4934479" cy="3615266"/>
          </a:xfrm>
        </p:spPr>
        <p:txBody>
          <a:bodyPr rtlCol="0">
            <a:normAutofit/>
          </a:bodyPr>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5" name="Date Placeholder 4"/>
          <p:cNvSpPr>
            <a:spLocks noGrp="1"/>
          </p:cNvSpPr>
          <p:nvPr>
            <p:ph type="dt" sz="half" idx="10"/>
          </p:nvPr>
        </p:nvSpPr>
        <p:spPr/>
        <p:txBody>
          <a:bodyPr rtlCol="0"/>
          <a:lstStyle/>
          <a:p>
            <a:pPr rtl="0"/>
            <a:fld id="{2738A7B4-A96E-403E-9AC9-B1CC5312E7E8}" type="datetime1">
              <a:rPr lang="en-GB" noProof="0" smtClean="0"/>
              <a:t>25/06/2024</a:t>
            </a:fld>
            <a:endParaRPr lang="en-GB" noProof="0" dirty="0"/>
          </a:p>
        </p:txBody>
      </p:sp>
      <p:sp>
        <p:nvSpPr>
          <p:cNvPr id="6" name="Footer Placeholder 5"/>
          <p:cNvSpPr>
            <a:spLocks noGrp="1"/>
          </p:cNvSpPr>
          <p:nvPr>
            <p:ph type="ftr" sz="quarter" idx="11"/>
          </p:nvPr>
        </p:nvSpPr>
        <p:spPr/>
        <p:txBody>
          <a:bodyPr rtlCol="0"/>
          <a:lstStyle/>
          <a:p>
            <a:pPr rtl="0"/>
            <a:endParaRPr lang="en-GB" noProof="0" dirty="0"/>
          </a:p>
        </p:txBody>
      </p:sp>
      <p:sp>
        <p:nvSpPr>
          <p:cNvPr id="7" name="Slide Number Placeholder 6"/>
          <p:cNvSpPr>
            <a:spLocks noGrp="1"/>
          </p:cNvSpPr>
          <p:nvPr>
            <p:ph type="sldNum" sz="quarter" idx="12"/>
          </p:nvPr>
        </p:nvSpPr>
        <p:spPr/>
        <p:txBody>
          <a:bodyPr rtlCol="0"/>
          <a:lstStyle/>
          <a:p>
            <a:pPr rtl="0"/>
            <a:fld id="{D57F1E4F-1CFF-5643-939E-217C01CDF565}" type="slidenum">
              <a:rPr lang="en-GB" noProof="0" smtClean="0"/>
              <a:pPr/>
              <a:t>‹#›</a:t>
            </a:fld>
            <a:endParaRPr lang="en-GB" noProof="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a:lvl1pPr>
          </a:lstStyle>
          <a:p>
            <a:pPr rtl="0"/>
            <a:r>
              <a:rPr lang="en-GB" noProof="0"/>
              <a:t>Click to edit Master title style</a:t>
            </a:r>
          </a:p>
        </p:txBody>
      </p:sp>
      <p:sp>
        <p:nvSpPr>
          <p:cNvPr id="3" name="Text Placeholder 2"/>
          <p:cNvSpPr>
            <a:spLocks noGrp="1"/>
          </p:cNvSpPr>
          <p:nvPr>
            <p:ph type="body" idx="1" hasCustomPrompt="1"/>
          </p:nvPr>
        </p:nvSpPr>
        <p:spPr>
          <a:xfrm>
            <a:off x="972080" y="685800"/>
            <a:ext cx="4649787" cy="576262"/>
          </a:xfrm>
        </p:spPr>
        <p:txBody>
          <a:bodyPr rtlCol="0"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GB" noProof="0"/>
              <a:t>Edit Master text styles</a:t>
            </a:r>
          </a:p>
        </p:txBody>
      </p:sp>
      <p:sp>
        <p:nvSpPr>
          <p:cNvPr id="4" name="Content Placeholder 3"/>
          <p:cNvSpPr>
            <a:spLocks noGrp="1"/>
          </p:cNvSpPr>
          <p:nvPr>
            <p:ph sz="half" idx="2" hasCustomPrompt="1"/>
          </p:nvPr>
        </p:nvSpPr>
        <p:spPr>
          <a:xfrm>
            <a:off x="684211" y="1270529"/>
            <a:ext cx="4937655" cy="3030538"/>
          </a:xfrm>
        </p:spPr>
        <p:txBody>
          <a:bodyPr rtlCol="0" anchor="t">
            <a:normAutofit/>
          </a:bodyPr>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5" name="Text Placeholder 4"/>
          <p:cNvSpPr>
            <a:spLocks noGrp="1"/>
          </p:cNvSpPr>
          <p:nvPr>
            <p:ph type="body" sz="quarter" idx="3" hasCustomPrompt="1"/>
          </p:nvPr>
        </p:nvSpPr>
        <p:spPr>
          <a:xfrm>
            <a:off x="6079066" y="685800"/>
            <a:ext cx="4665134" cy="576262"/>
          </a:xfrm>
        </p:spPr>
        <p:txBody>
          <a:bodyPr rtlCol="0"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GB" noProof="0"/>
              <a:t>Edit Master text styles</a:t>
            </a:r>
          </a:p>
        </p:txBody>
      </p:sp>
      <p:sp>
        <p:nvSpPr>
          <p:cNvPr id="6" name="Content Placeholder 5"/>
          <p:cNvSpPr>
            <a:spLocks noGrp="1"/>
          </p:cNvSpPr>
          <p:nvPr>
            <p:ph sz="quarter" idx="4" hasCustomPrompt="1"/>
          </p:nvPr>
        </p:nvSpPr>
        <p:spPr>
          <a:xfrm>
            <a:off x="5806545" y="1262062"/>
            <a:ext cx="4929188" cy="3030538"/>
          </a:xfrm>
        </p:spPr>
        <p:txBody>
          <a:bodyPr rtlCol="0" anchor="t">
            <a:normAutofit/>
          </a:bodyPr>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7" name="Date Placeholder 6"/>
          <p:cNvSpPr>
            <a:spLocks noGrp="1"/>
          </p:cNvSpPr>
          <p:nvPr>
            <p:ph type="dt" sz="half" idx="10"/>
          </p:nvPr>
        </p:nvSpPr>
        <p:spPr/>
        <p:txBody>
          <a:bodyPr rtlCol="0"/>
          <a:lstStyle/>
          <a:p>
            <a:pPr rtl="0"/>
            <a:fld id="{3883E5D9-8D86-4588-82BB-BA80A59261A8}" type="datetime1">
              <a:rPr lang="en-GB" noProof="0" smtClean="0"/>
              <a:t>25/06/2024</a:t>
            </a:fld>
            <a:endParaRPr lang="en-GB" noProof="0" dirty="0"/>
          </a:p>
        </p:txBody>
      </p:sp>
      <p:sp>
        <p:nvSpPr>
          <p:cNvPr id="8" name="Footer Placeholder 7"/>
          <p:cNvSpPr>
            <a:spLocks noGrp="1"/>
          </p:cNvSpPr>
          <p:nvPr>
            <p:ph type="ftr" sz="quarter" idx="11"/>
          </p:nvPr>
        </p:nvSpPr>
        <p:spPr/>
        <p:txBody>
          <a:bodyPr rtlCol="0"/>
          <a:lstStyle/>
          <a:p>
            <a:pPr rtl="0"/>
            <a:endParaRPr lang="en-GB" noProof="0" dirty="0"/>
          </a:p>
        </p:txBody>
      </p:sp>
      <p:sp>
        <p:nvSpPr>
          <p:cNvPr id="9" name="Slide Number Placeholder 8"/>
          <p:cNvSpPr>
            <a:spLocks noGrp="1"/>
          </p:cNvSpPr>
          <p:nvPr>
            <p:ph type="sldNum" sz="quarter" idx="12"/>
          </p:nvPr>
        </p:nvSpPr>
        <p:spPr/>
        <p:txBody>
          <a:bodyPr rtlCol="0"/>
          <a:lstStyle/>
          <a:p>
            <a:pPr rtl="0"/>
            <a:fld id="{D57F1E4F-1CFF-5643-939E-217C01CDF565}" type="slidenum">
              <a:rPr lang="en-GB" noProof="0" smtClean="0"/>
              <a:pPr/>
              <a:t>‹#›</a:t>
            </a:fld>
            <a:endParaRPr lang="en-GB" noProof="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noProof="0"/>
              <a:t>Click to edit Master title style</a:t>
            </a:r>
          </a:p>
        </p:txBody>
      </p:sp>
      <p:sp>
        <p:nvSpPr>
          <p:cNvPr id="3" name="Date Placeholder 2"/>
          <p:cNvSpPr>
            <a:spLocks noGrp="1"/>
          </p:cNvSpPr>
          <p:nvPr>
            <p:ph type="dt" sz="half" idx="10"/>
          </p:nvPr>
        </p:nvSpPr>
        <p:spPr/>
        <p:txBody>
          <a:bodyPr rtlCol="0"/>
          <a:lstStyle/>
          <a:p>
            <a:pPr rtl="0"/>
            <a:fld id="{ADF46FB3-039D-4A18-A363-E05300A38648}" type="datetime1">
              <a:rPr lang="en-GB" noProof="0" smtClean="0"/>
              <a:t>25/06/2024</a:t>
            </a:fld>
            <a:endParaRPr lang="en-GB" noProof="0" dirty="0"/>
          </a:p>
        </p:txBody>
      </p:sp>
      <p:sp>
        <p:nvSpPr>
          <p:cNvPr id="4" name="Footer Placeholder 3"/>
          <p:cNvSpPr>
            <a:spLocks noGrp="1"/>
          </p:cNvSpPr>
          <p:nvPr>
            <p:ph type="ftr" sz="quarter" idx="11"/>
          </p:nvPr>
        </p:nvSpPr>
        <p:spPr/>
        <p:txBody>
          <a:bodyPr rtlCol="0"/>
          <a:lstStyle/>
          <a:p>
            <a:pPr rtl="0"/>
            <a:endParaRPr lang="en-GB" noProof="0" dirty="0"/>
          </a:p>
        </p:txBody>
      </p:sp>
      <p:sp>
        <p:nvSpPr>
          <p:cNvPr id="5" name="Slide Number Placeholder 4"/>
          <p:cNvSpPr>
            <a:spLocks noGrp="1"/>
          </p:cNvSpPr>
          <p:nvPr>
            <p:ph type="sldNum" sz="quarter" idx="12"/>
          </p:nvPr>
        </p:nvSpPr>
        <p:spPr/>
        <p:txBody>
          <a:bodyPr rtlCol="0"/>
          <a:lstStyle/>
          <a:p>
            <a:pPr rtl="0"/>
            <a:fld id="{D57F1E4F-1CFF-5643-939E-217C01CDF565}" type="slidenum">
              <a:rPr lang="en-GB" noProof="0" smtClean="0"/>
              <a:pPr/>
              <a:t>‹#›</a:t>
            </a:fld>
            <a:endParaRPr lang="en-GB" noProof="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p>
            <a:pPr rtl="0"/>
            <a:fld id="{B8EAA4A6-8097-42FD-B61F-CD409F12311A}" type="datetime1">
              <a:rPr lang="en-GB" noProof="0" smtClean="0"/>
              <a:t>25/06/2024</a:t>
            </a:fld>
            <a:endParaRPr lang="en-GB" noProof="0" dirty="0"/>
          </a:p>
        </p:txBody>
      </p:sp>
      <p:sp>
        <p:nvSpPr>
          <p:cNvPr id="3" name="Footer Placeholder 2"/>
          <p:cNvSpPr>
            <a:spLocks noGrp="1"/>
          </p:cNvSpPr>
          <p:nvPr>
            <p:ph type="ftr" sz="quarter" idx="11"/>
          </p:nvPr>
        </p:nvSpPr>
        <p:spPr/>
        <p:txBody>
          <a:bodyPr rtlCol="0"/>
          <a:lstStyle/>
          <a:p>
            <a:pPr rtl="0"/>
            <a:endParaRPr lang="en-GB" noProof="0" dirty="0"/>
          </a:p>
        </p:txBody>
      </p:sp>
      <p:sp>
        <p:nvSpPr>
          <p:cNvPr id="4" name="Slide Number Placeholder 3"/>
          <p:cNvSpPr>
            <a:spLocks noGrp="1"/>
          </p:cNvSpPr>
          <p:nvPr>
            <p:ph type="sldNum" sz="quarter" idx="12"/>
          </p:nvPr>
        </p:nvSpPr>
        <p:spPr/>
        <p:txBody>
          <a:bodyPr rtlCol="0"/>
          <a:lstStyle/>
          <a:p>
            <a:pPr rtl="0"/>
            <a:fld id="{D57F1E4F-1CFF-5643-939E-217C01CDF565}" type="slidenum">
              <a:rPr lang="en-GB" noProof="0" smtClean="0"/>
              <a:pPr/>
              <a:t>‹#›</a:t>
            </a:fld>
            <a:endParaRPr lang="en-GB" noProof="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rtlCol="0" anchor="b">
            <a:normAutofit/>
          </a:bodyPr>
          <a:lstStyle>
            <a:lvl1pPr algn="l">
              <a:defRPr sz="2400" b="0"/>
            </a:lvl1pPr>
          </a:lstStyle>
          <a:p>
            <a:pPr rtl="0"/>
            <a:r>
              <a:rPr lang="en-GB" noProof="0"/>
              <a:t>Click to edit Master title style</a:t>
            </a:r>
          </a:p>
        </p:txBody>
      </p:sp>
      <p:sp>
        <p:nvSpPr>
          <p:cNvPr id="3" name="Content Placeholder 2"/>
          <p:cNvSpPr>
            <a:spLocks noGrp="1"/>
          </p:cNvSpPr>
          <p:nvPr>
            <p:ph idx="1" hasCustomPrompt="1"/>
          </p:nvPr>
        </p:nvSpPr>
        <p:spPr>
          <a:xfrm>
            <a:off x="684212" y="685800"/>
            <a:ext cx="5943601" cy="5308600"/>
          </a:xfrm>
        </p:spPr>
        <p:txBody>
          <a:bodyPr rtlCol="0" anchor="ctr">
            <a:normAutofit/>
          </a:bodyPr>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Text Placeholder 3"/>
          <p:cNvSpPr>
            <a:spLocks noGrp="1"/>
          </p:cNvSpPr>
          <p:nvPr>
            <p:ph type="body" sz="half" idx="2" hasCustomPrompt="1"/>
          </p:nvPr>
        </p:nvSpPr>
        <p:spPr>
          <a:xfrm>
            <a:off x="7085012" y="2209799"/>
            <a:ext cx="3657600" cy="2091267"/>
          </a:xfrm>
        </p:spPr>
        <p:txBody>
          <a:bodyPr rtlCol="0"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n-GB" noProof="0"/>
              <a:t>Edit Master text styles</a:t>
            </a:r>
          </a:p>
        </p:txBody>
      </p:sp>
      <p:sp>
        <p:nvSpPr>
          <p:cNvPr id="5" name="Date Placeholder 4"/>
          <p:cNvSpPr>
            <a:spLocks noGrp="1"/>
          </p:cNvSpPr>
          <p:nvPr>
            <p:ph type="dt" sz="half" idx="10"/>
          </p:nvPr>
        </p:nvSpPr>
        <p:spPr/>
        <p:txBody>
          <a:bodyPr rtlCol="0"/>
          <a:lstStyle/>
          <a:p>
            <a:pPr rtl="0"/>
            <a:fld id="{155FF103-1298-46E5-B276-C7784A7A0CC6}" type="datetime1">
              <a:rPr lang="en-GB" noProof="0" smtClean="0"/>
              <a:t>25/06/2024</a:t>
            </a:fld>
            <a:endParaRPr lang="en-GB" noProof="0" dirty="0"/>
          </a:p>
        </p:txBody>
      </p:sp>
      <p:sp>
        <p:nvSpPr>
          <p:cNvPr id="6" name="Footer Placeholder 5"/>
          <p:cNvSpPr>
            <a:spLocks noGrp="1"/>
          </p:cNvSpPr>
          <p:nvPr>
            <p:ph type="ftr" sz="quarter" idx="11"/>
          </p:nvPr>
        </p:nvSpPr>
        <p:spPr/>
        <p:txBody>
          <a:bodyPr rtlCol="0"/>
          <a:lstStyle/>
          <a:p>
            <a:pPr rtl="0"/>
            <a:endParaRPr lang="en-GB" noProof="0" dirty="0"/>
          </a:p>
        </p:txBody>
      </p:sp>
      <p:sp>
        <p:nvSpPr>
          <p:cNvPr id="7" name="Slide Number Placeholder 6"/>
          <p:cNvSpPr>
            <a:spLocks noGrp="1"/>
          </p:cNvSpPr>
          <p:nvPr>
            <p:ph type="sldNum" sz="quarter" idx="12"/>
          </p:nvPr>
        </p:nvSpPr>
        <p:spPr/>
        <p:txBody>
          <a:bodyPr rtlCol="0"/>
          <a:lstStyle/>
          <a:p>
            <a:pPr rtl="0"/>
            <a:fld id="{D57F1E4F-1CFF-5643-939E-217C01CDF565}" type="slidenum">
              <a:rPr lang="en-GB" noProof="0" smtClean="0"/>
              <a:pPr/>
              <a:t>‹#›</a:t>
            </a:fld>
            <a:endParaRPr lang="en-GB" noProof="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rtlCol="0" anchor="b">
            <a:normAutofit/>
          </a:bodyPr>
          <a:lstStyle>
            <a:lvl1pPr algn="l">
              <a:defRPr sz="2800" b="0"/>
            </a:lvl1pPr>
          </a:lstStyle>
          <a:p>
            <a:pPr rtl="0"/>
            <a:r>
              <a:rPr lang="en-GB" noProof="0"/>
              <a:t>Click to edit Master title style</a:t>
            </a:r>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en-GB" noProof="0" dirty="0"/>
              <a:t>Click icon to add picture</a:t>
            </a:r>
          </a:p>
        </p:txBody>
      </p:sp>
      <p:sp>
        <p:nvSpPr>
          <p:cNvPr id="4" name="Text Placeholder 3"/>
          <p:cNvSpPr>
            <a:spLocks noGrp="1"/>
          </p:cNvSpPr>
          <p:nvPr>
            <p:ph type="body" sz="half" idx="2" hasCustomPrompt="1"/>
          </p:nvPr>
        </p:nvSpPr>
        <p:spPr>
          <a:xfrm>
            <a:off x="4722812" y="2777066"/>
            <a:ext cx="6021388" cy="2048933"/>
          </a:xfrm>
        </p:spPr>
        <p:txBody>
          <a:bodyPr rtlCol="0"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n-GB" noProof="0"/>
              <a:t>Edit Master text styles</a:t>
            </a:r>
          </a:p>
        </p:txBody>
      </p:sp>
      <p:sp>
        <p:nvSpPr>
          <p:cNvPr id="5" name="Date Placeholder 4"/>
          <p:cNvSpPr>
            <a:spLocks noGrp="1"/>
          </p:cNvSpPr>
          <p:nvPr>
            <p:ph type="dt" sz="half" idx="10"/>
          </p:nvPr>
        </p:nvSpPr>
        <p:spPr/>
        <p:txBody>
          <a:bodyPr rtlCol="0"/>
          <a:lstStyle/>
          <a:p>
            <a:pPr rtl="0"/>
            <a:fld id="{53BD1A88-3541-47E3-9B73-DF780DF8E42A}" type="datetime1">
              <a:rPr lang="en-GB" noProof="0" smtClean="0"/>
              <a:t>25/06/2024</a:t>
            </a:fld>
            <a:endParaRPr lang="en-GB" noProof="0" dirty="0"/>
          </a:p>
        </p:txBody>
      </p:sp>
      <p:sp>
        <p:nvSpPr>
          <p:cNvPr id="6" name="Footer Placeholder 5"/>
          <p:cNvSpPr>
            <a:spLocks noGrp="1"/>
          </p:cNvSpPr>
          <p:nvPr>
            <p:ph type="ftr" sz="quarter" idx="11"/>
          </p:nvPr>
        </p:nvSpPr>
        <p:spPr/>
        <p:txBody>
          <a:bodyPr rtlCol="0"/>
          <a:lstStyle/>
          <a:p>
            <a:pPr rtl="0"/>
            <a:endParaRPr lang="en-GB" noProof="0" dirty="0"/>
          </a:p>
        </p:txBody>
      </p:sp>
      <p:sp>
        <p:nvSpPr>
          <p:cNvPr id="7" name="Slide Number Placeholder 6"/>
          <p:cNvSpPr>
            <a:spLocks noGrp="1"/>
          </p:cNvSpPr>
          <p:nvPr>
            <p:ph type="sldNum" sz="quarter" idx="12"/>
          </p:nvPr>
        </p:nvSpPr>
        <p:spPr/>
        <p:txBody>
          <a:bodyPr rtlCol="0"/>
          <a:lstStyle/>
          <a:p>
            <a:pPr rtl="0"/>
            <a:fld id="{D57F1E4F-1CFF-5643-939E-217C01CDF565}" type="slidenum">
              <a:rPr lang="en-GB" noProof="0" smtClean="0"/>
              <a:pPr/>
              <a:t>‹#›</a:t>
            </a:fld>
            <a:endParaRPr lang="en-GB" noProof="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pPr rtl="0"/>
            <a:r>
              <a:rPr lang="en-GB" noProof="0"/>
              <a:t>Click to edit Master title style</a:t>
            </a:r>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rtl="0"/>
            <a:fld id="{5F54CCAA-E95E-496C-95FF-32DCCD2A3420}" type="datetime1">
              <a:rPr lang="en-GB" noProof="0" smtClean="0"/>
              <a:t>25/06/2024</a:t>
            </a:fld>
            <a:endParaRPr lang="en-GB" noProof="0"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rtl="0"/>
            <a:endParaRPr lang="en-GB" noProof="0"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pPr rtl="0"/>
            <a:fld id="{D57F1E4F-1CFF-5643-939E-217C01CDF565}" type="slidenum">
              <a:rPr lang="en-GB" noProof="0" smtClean="0"/>
              <a:pPr/>
              <a:t>‹#›</a:t>
            </a:fld>
            <a:endParaRPr lang="en-GB" noProof="0"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6" name="Rectangle 105">
            <a:extLst>
              <a:ext uri="{FF2B5EF4-FFF2-40B4-BE49-F238E27FC236}">
                <a16:creationId xmlns:a16="http://schemas.microsoft.com/office/drawing/2014/main" id="{313BE87B-D7FD-4BF3-A7BC-511F522528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035A481B-C639-4892-B0EF-4D8373A9B0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639734"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110" name="Rectangle 109">
            <a:extLst>
              <a:ext uri="{FF2B5EF4-FFF2-40B4-BE49-F238E27FC236}">
                <a16:creationId xmlns:a16="http://schemas.microsoft.com/office/drawing/2014/main" id="{052BD58B-6284-459E-9FF4-A97F3A569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438656"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grpSp>
        <p:nvGrpSpPr>
          <p:cNvPr id="112" name="Group 111">
            <a:extLst>
              <a:ext uri="{FF2B5EF4-FFF2-40B4-BE49-F238E27FC236}">
                <a16:creationId xmlns:a16="http://schemas.microsoft.com/office/drawing/2014/main" id="{AE589C21-CEDE-4D90-AC85-6E43B68D13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3449715"/>
            <a:ext cx="2981858" cy="3208867"/>
            <a:chOff x="9206969" y="2963333"/>
            <a:chExt cx="2981858" cy="3208867"/>
          </a:xfrm>
        </p:grpSpPr>
        <p:cxnSp>
          <p:nvCxnSpPr>
            <p:cNvPr id="113" name="Straight Connector 112">
              <a:extLst>
                <a:ext uri="{FF2B5EF4-FFF2-40B4-BE49-F238E27FC236}">
                  <a16:creationId xmlns:a16="http://schemas.microsoft.com/office/drawing/2014/main" id="{1F4121EC-0ADD-45C0-85F0-D49F67A3ED8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14" name="Straight Connector 113">
              <a:extLst>
                <a:ext uri="{FF2B5EF4-FFF2-40B4-BE49-F238E27FC236}">
                  <a16:creationId xmlns:a16="http://schemas.microsoft.com/office/drawing/2014/main" id="{422F012F-0680-4AEC-9884-BA712ED2B9E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15" name="Straight Connector 114">
              <a:extLst>
                <a:ext uri="{FF2B5EF4-FFF2-40B4-BE49-F238E27FC236}">
                  <a16:creationId xmlns:a16="http://schemas.microsoft.com/office/drawing/2014/main" id="{FA5CEDFE-9EC8-436B-AE10-F85A847783A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16" name="Straight Connector 115">
              <a:extLst>
                <a:ext uri="{FF2B5EF4-FFF2-40B4-BE49-F238E27FC236}">
                  <a16:creationId xmlns:a16="http://schemas.microsoft.com/office/drawing/2014/main" id="{29C70031-55D8-483B-8452-A6B809D0AC8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17" name="Straight Connector 116">
              <a:extLst>
                <a:ext uri="{FF2B5EF4-FFF2-40B4-BE49-F238E27FC236}">
                  <a16:creationId xmlns:a16="http://schemas.microsoft.com/office/drawing/2014/main" id="{E24F1E16-B0BE-4400-9A10-95BB1D52CCD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2" name="Title 1">
            <a:extLst>
              <a:ext uri="{FF2B5EF4-FFF2-40B4-BE49-F238E27FC236}">
                <a16:creationId xmlns:a16="http://schemas.microsoft.com/office/drawing/2014/main" id="{E36BA91D-915C-49E9-BA6D-FB9B677ACAA3}"/>
              </a:ext>
            </a:extLst>
          </p:cNvPr>
          <p:cNvSpPr>
            <a:spLocks noGrp="1"/>
          </p:cNvSpPr>
          <p:nvPr>
            <p:ph type="ctrTitle"/>
          </p:nvPr>
        </p:nvSpPr>
        <p:spPr>
          <a:xfrm>
            <a:off x="5116738" y="685798"/>
            <a:ext cx="6159273" cy="4495801"/>
          </a:xfrm>
        </p:spPr>
        <p:txBody>
          <a:bodyPr rtlCol="0" anchor="ctr">
            <a:normAutofit/>
          </a:bodyPr>
          <a:lstStyle/>
          <a:p>
            <a:pPr rtl="0"/>
            <a:r>
              <a:rPr lang="en-GB" sz="3500" dirty="0" err="1">
                <a:solidFill>
                  <a:srgbClr val="FFFFFF"/>
                </a:solidFill>
              </a:rPr>
              <a:t>Ε</a:t>
            </a:r>
            <a:r>
              <a:rPr lang="el-GR" sz="3500" dirty="0">
                <a:solidFill>
                  <a:srgbClr val="FFFFFF"/>
                </a:solidFill>
              </a:rPr>
              <a:t>ΡΓΑΣΤΗΡΙ ΔΕΞΙΟΤΗΤΩΝ</a:t>
            </a:r>
            <a:r>
              <a:rPr lang="en-GB" sz="3500" dirty="0">
                <a:solidFill>
                  <a:srgbClr val="FFFFFF"/>
                </a:solidFill>
              </a:rPr>
              <a:t> </a:t>
            </a:r>
            <a:br>
              <a:rPr lang="el-GR" sz="3500" dirty="0">
                <a:solidFill>
                  <a:srgbClr val="FFFFFF"/>
                </a:solidFill>
              </a:rPr>
            </a:br>
            <a:br>
              <a:rPr lang="en-GB" sz="3500" dirty="0">
                <a:solidFill>
                  <a:srgbClr val="FFFFFF"/>
                </a:solidFill>
              </a:rPr>
            </a:br>
            <a:r>
              <a:rPr lang="el-GR" sz="3500" dirty="0" err="1">
                <a:solidFill>
                  <a:srgbClr val="FFFFFF"/>
                </a:solidFill>
              </a:rPr>
              <a:t>ΣΕΞΟΥΑλικη</a:t>
            </a:r>
            <a:r>
              <a:rPr lang="el-GR" sz="3500" dirty="0">
                <a:solidFill>
                  <a:srgbClr val="FFFFFF"/>
                </a:solidFill>
              </a:rPr>
              <a:t> </a:t>
            </a:r>
            <a:r>
              <a:rPr lang="el-GR" sz="3500" dirty="0" err="1">
                <a:solidFill>
                  <a:srgbClr val="FFFFFF"/>
                </a:solidFill>
              </a:rPr>
              <a:t>διαπαιδαγωγηση</a:t>
            </a:r>
            <a:endParaRPr lang="en-GB" sz="3500" dirty="0">
              <a:solidFill>
                <a:srgbClr val="FFFFFF"/>
              </a:solidFill>
            </a:endParaRPr>
          </a:p>
        </p:txBody>
      </p:sp>
      <p:sp>
        <p:nvSpPr>
          <p:cNvPr id="3" name="Subtitle 2">
            <a:extLst>
              <a:ext uri="{FF2B5EF4-FFF2-40B4-BE49-F238E27FC236}">
                <a16:creationId xmlns:a16="http://schemas.microsoft.com/office/drawing/2014/main" id="{B5DB1A8A-4EF6-4157-8A00-84AEDB08838C}"/>
              </a:ext>
            </a:extLst>
          </p:cNvPr>
          <p:cNvSpPr>
            <a:spLocks noGrp="1"/>
          </p:cNvSpPr>
          <p:nvPr>
            <p:ph type="subTitle" idx="1"/>
          </p:nvPr>
        </p:nvSpPr>
        <p:spPr>
          <a:xfrm>
            <a:off x="1698171" y="685798"/>
            <a:ext cx="2502578" cy="4495801"/>
          </a:xfrm>
        </p:spPr>
        <p:txBody>
          <a:bodyPr rtlCol="0" anchor="ctr">
            <a:normAutofit/>
          </a:bodyPr>
          <a:lstStyle/>
          <a:p>
            <a:pPr algn="r" rtl="0"/>
            <a:r>
              <a:rPr lang="el-GR">
                <a:solidFill>
                  <a:srgbClr val="FFFFFF"/>
                </a:solidFill>
              </a:rPr>
              <a:t>ΣΤ΄ Τάξη</a:t>
            </a:r>
          </a:p>
          <a:p>
            <a:pPr algn="r" rtl="0"/>
            <a:r>
              <a:rPr lang="en-GB">
                <a:solidFill>
                  <a:srgbClr val="FFFFFF"/>
                </a:solidFill>
              </a:rPr>
              <a:t>6</a:t>
            </a:r>
            <a:r>
              <a:rPr lang="el-GR" baseline="30000">
                <a:solidFill>
                  <a:srgbClr val="FFFFFF"/>
                </a:solidFill>
              </a:rPr>
              <a:t>ο</a:t>
            </a:r>
            <a:r>
              <a:rPr lang="el-GR">
                <a:solidFill>
                  <a:srgbClr val="FFFFFF"/>
                </a:solidFill>
              </a:rPr>
              <a:t> Δημοτικό Σχολείο Αμαρουσίου</a:t>
            </a:r>
            <a:endParaRPr lang="en-GB">
              <a:solidFill>
                <a:srgbClr val="FFFFFF"/>
              </a:solidFill>
            </a:endParaRPr>
          </a:p>
        </p:txBody>
      </p:sp>
    </p:spTree>
    <p:extLst>
      <p:ext uri="{BB962C8B-B14F-4D97-AF65-F5344CB8AC3E}">
        <p14:creationId xmlns:p14="http://schemas.microsoft.com/office/powerpoint/2010/main" val="3780818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par>
                                <p:cTn id="11" presetID="10" presetClass="entr" presetSubtype="0" fill="hold" grpId="0" nodeType="withEffect">
                                  <p:stCondLst>
                                    <p:cond delay="2000"/>
                                  </p:stCondLst>
                                  <p:iterate type="lt">
                                    <p:tmPct val="10000"/>
                                  </p:iterate>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4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0FE681-1E05-478A-89DC-5F7AB37CF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76DFE01-9855-490A-1667-636522BF30DE}"/>
              </a:ext>
            </a:extLst>
          </p:cNvPr>
          <p:cNvSpPr>
            <a:spLocks noGrp="1"/>
          </p:cNvSpPr>
          <p:nvPr>
            <p:ph type="title"/>
          </p:nvPr>
        </p:nvSpPr>
        <p:spPr>
          <a:xfrm>
            <a:off x="684212" y="685799"/>
            <a:ext cx="3747111" cy="4892040"/>
          </a:xfrm>
        </p:spPr>
        <p:txBody>
          <a:bodyPr>
            <a:normAutofit/>
          </a:bodyPr>
          <a:lstStyle/>
          <a:p>
            <a:pPr algn="r"/>
            <a:r>
              <a:rPr lang="el-GR" dirty="0"/>
              <a:t>ΔΕΞΙΟΤΗΤΕΣ</a:t>
            </a:r>
            <a:endParaRPr lang="en-GR" dirty="0"/>
          </a:p>
        </p:txBody>
      </p:sp>
      <p:cxnSp>
        <p:nvCxnSpPr>
          <p:cNvPr id="10" name="Straight Connector 9">
            <a:extLst>
              <a:ext uri="{FF2B5EF4-FFF2-40B4-BE49-F238E27FC236}">
                <a16:creationId xmlns:a16="http://schemas.microsoft.com/office/drawing/2014/main" id="{2E2F21DC-5F0E-42CF-B89C-C1E25E175C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783" y="1532373"/>
            <a:ext cx="0" cy="3198892"/>
          </a:xfrm>
          <a:prstGeom prst="line">
            <a:avLst/>
          </a:prstGeom>
          <a:ln w="1905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ABB4CC8-58B5-73F9-F40C-C0A007AC3A37}"/>
              </a:ext>
            </a:extLst>
          </p:cNvPr>
          <p:cNvSpPr>
            <a:spLocks noGrp="1"/>
          </p:cNvSpPr>
          <p:nvPr>
            <p:ph idx="1"/>
          </p:nvPr>
        </p:nvSpPr>
        <p:spPr>
          <a:xfrm>
            <a:off x="4956211" y="852054"/>
            <a:ext cx="6288260" cy="4892040"/>
          </a:xfrm>
        </p:spPr>
        <p:txBody>
          <a:bodyPr>
            <a:normAutofit/>
          </a:bodyPr>
          <a:lstStyle/>
          <a:p>
            <a:r>
              <a:rPr lang="el-GR" sz="1800" dirty="0" err="1">
                <a:effectLst/>
                <a:latin typeface="TimesNewRomanPSMT"/>
              </a:rPr>
              <a:t>Επικοινωνία</a:t>
            </a:r>
            <a:endParaRPr lang="el-GR" sz="1800" dirty="0">
              <a:effectLst/>
              <a:latin typeface="TimesNewRomanPSMT"/>
            </a:endParaRPr>
          </a:p>
          <a:p>
            <a:r>
              <a:rPr lang="el-GR" sz="1800" dirty="0" err="1">
                <a:effectLst/>
                <a:latin typeface="TimesNewRomanPSMT"/>
              </a:rPr>
              <a:t>Κριτικη</a:t>
            </a:r>
            <a:r>
              <a:rPr lang="el-GR" sz="1800" dirty="0">
                <a:effectLst/>
                <a:latin typeface="TimesNewRomanPSMT"/>
              </a:rPr>
              <a:t>́ </a:t>
            </a:r>
            <a:r>
              <a:rPr lang="el-GR" sz="1800" dirty="0" err="1">
                <a:effectLst/>
                <a:latin typeface="TimesNewRomanPSMT"/>
              </a:rPr>
              <a:t>Σκέψη</a:t>
            </a:r>
            <a:endParaRPr lang="el-GR" sz="1800" dirty="0">
              <a:effectLst/>
              <a:latin typeface="TimesNewRomanPSMT"/>
            </a:endParaRPr>
          </a:p>
          <a:p>
            <a:r>
              <a:rPr lang="el-GR" sz="1800" dirty="0" err="1">
                <a:latin typeface="TimesNewRomanPSMT"/>
              </a:rPr>
              <a:t>Ε</a:t>
            </a:r>
            <a:r>
              <a:rPr lang="el-GR" sz="1800" dirty="0" err="1">
                <a:effectLst/>
                <a:latin typeface="TimesNewRomanPSMT"/>
              </a:rPr>
              <a:t>νσυναίσθηση</a:t>
            </a:r>
            <a:r>
              <a:rPr lang="el-GR" sz="1800" dirty="0">
                <a:effectLst/>
                <a:latin typeface="TimesNewRomanPSMT"/>
              </a:rPr>
              <a:t> και </a:t>
            </a:r>
            <a:r>
              <a:rPr lang="el-GR" sz="1800" dirty="0" err="1">
                <a:effectLst/>
                <a:latin typeface="TimesNewRomanPSMT"/>
              </a:rPr>
              <a:t>ευαισθησία</a:t>
            </a:r>
            <a:endParaRPr lang="el-GR" sz="1800" dirty="0">
              <a:latin typeface="TimesNewRomanPSMT"/>
            </a:endParaRPr>
          </a:p>
          <a:p>
            <a:r>
              <a:rPr lang="el-GR" sz="1800" dirty="0" err="1">
                <a:latin typeface="TimesNewRomanPSMT"/>
              </a:rPr>
              <a:t>Κ</a:t>
            </a:r>
            <a:r>
              <a:rPr lang="el-GR" sz="1800" dirty="0" err="1">
                <a:effectLst/>
                <a:latin typeface="TimesNewRomanPSMT"/>
              </a:rPr>
              <a:t>οινωνικές</a:t>
            </a:r>
            <a:r>
              <a:rPr lang="el-GR" sz="1800" dirty="0">
                <a:effectLst/>
                <a:latin typeface="TimesNewRomanPSMT"/>
              </a:rPr>
              <a:t> </a:t>
            </a:r>
            <a:r>
              <a:rPr lang="el-GR" sz="1800" dirty="0" err="1">
                <a:effectLst/>
                <a:latin typeface="TimesNewRomanPSMT"/>
              </a:rPr>
              <a:t>δεξιότητες</a:t>
            </a:r>
            <a:r>
              <a:rPr lang="el-GR" sz="1800" dirty="0">
                <a:effectLst/>
                <a:latin typeface="TimesNewRomanPSMT"/>
              </a:rPr>
              <a:t> </a:t>
            </a:r>
            <a:endParaRPr lang="el-GR" dirty="0"/>
          </a:p>
        </p:txBody>
      </p:sp>
    </p:spTree>
    <p:extLst>
      <p:ext uri="{BB962C8B-B14F-4D97-AF65-F5344CB8AC3E}">
        <p14:creationId xmlns:p14="http://schemas.microsoft.com/office/powerpoint/2010/main" val="2088682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0000"/>
                <a:lumOff val="40000"/>
              </a:schemeClr>
            </a:gs>
            <a:gs pos="41000">
              <a:schemeClr val="accent3">
                <a:lumMod val="97000"/>
                <a:lumOff val="3000"/>
              </a:schemeClr>
            </a:gs>
            <a:gs pos="100000">
              <a:schemeClr val="accent3">
                <a:lumMod val="60000"/>
                <a:lumOff val="40000"/>
              </a:schemeClr>
            </a:gs>
          </a:gsLst>
          <a:lin ang="16200000" scaled="1"/>
          <a:tileRect/>
        </a:gra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B455B88A-C127-47B3-B317-724BD4EAAD0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2" name="Straight Connector 11">
              <a:extLst>
                <a:ext uri="{FF2B5EF4-FFF2-40B4-BE49-F238E27FC236}">
                  <a16:creationId xmlns:a16="http://schemas.microsoft.com/office/drawing/2014/main" id="{3F07A923-368D-45E6-AACC-9ECE4057AAC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FE16B44-FE3C-4330-AF20-E869FC7B78A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1CB6733-6A12-4A1C-87C3-B676FB381D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A754CCFD-DC5E-453F-B95A-F045ED9B290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826A39-89EA-44EA-ABC5-F446934921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8" name="Rectangle 17">
            <a:extLst>
              <a:ext uri="{FF2B5EF4-FFF2-40B4-BE49-F238E27FC236}">
                <a16:creationId xmlns:a16="http://schemas.microsoft.com/office/drawing/2014/main" id="{2C33F367-76E5-4D2A-96B1-4FD443CDD1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dirty="0"/>
          </a:p>
        </p:txBody>
      </p:sp>
      <p:sp>
        <p:nvSpPr>
          <p:cNvPr id="20" name="Snip Diagonal Corner Rectangle 21">
            <a:extLst>
              <a:ext uri="{FF2B5EF4-FFF2-40B4-BE49-F238E27FC236}">
                <a16:creationId xmlns:a16="http://schemas.microsoft.com/office/drawing/2014/main" id="{6F769419-3E73-449D-B62A-0CDEC946A6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8129873" cy="6858002"/>
          </a:xfrm>
          <a:prstGeom prst="snip2DiagRect">
            <a:avLst>
              <a:gd name="adj1" fmla="val 0"/>
              <a:gd name="adj2" fmla="val 0"/>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2" name="Group 21">
            <a:extLst>
              <a:ext uri="{FF2B5EF4-FFF2-40B4-BE49-F238E27FC236}">
                <a16:creationId xmlns:a16="http://schemas.microsoft.com/office/drawing/2014/main" id="{A6515200-42F9-488F-9895-6CDBCD1E87C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23" name="Straight Connector 22">
              <a:extLst>
                <a:ext uri="{FF2B5EF4-FFF2-40B4-BE49-F238E27FC236}">
                  <a16:creationId xmlns:a16="http://schemas.microsoft.com/office/drawing/2014/main" id="{43185F0E-78D5-4C2D-9239-D3515B44883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D5BD9142-FF9C-4EED-A027-18D095481B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42F547D3-9752-4481-B3A8-50E08610B8E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F1999C2F-3D0D-4813-9696-83630A6FEAB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EC737390-C9CA-456B-9F40-D7A76EA242E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4" name="Title 3">
            <a:extLst>
              <a:ext uri="{FF2B5EF4-FFF2-40B4-BE49-F238E27FC236}">
                <a16:creationId xmlns:a16="http://schemas.microsoft.com/office/drawing/2014/main" id="{14F2C9E8-BEEF-6282-EF39-294DB9C47F46}"/>
              </a:ext>
            </a:extLst>
          </p:cNvPr>
          <p:cNvSpPr>
            <a:spLocks noGrp="1"/>
          </p:cNvSpPr>
          <p:nvPr>
            <p:ph type="title"/>
          </p:nvPr>
        </p:nvSpPr>
        <p:spPr>
          <a:xfrm>
            <a:off x="7844059" y="2516141"/>
            <a:ext cx="3043896" cy="1135155"/>
          </a:xfrm>
        </p:spPr>
        <p:txBody>
          <a:bodyPr vert="horz" lIns="91440" tIns="45720" rIns="91440" bIns="45720" rtlCol="0" anchor="ctr">
            <a:normAutofit/>
          </a:bodyPr>
          <a:lstStyle/>
          <a:p>
            <a:r>
              <a:rPr lang="en-US" sz="3600" kern="1200" cap="all" dirty="0">
                <a:ln w="3175" cmpd="sng">
                  <a:noFill/>
                </a:ln>
                <a:solidFill>
                  <a:srgbClr val="FFFFFF"/>
                </a:solidFill>
                <a:effectLst/>
                <a:latin typeface="+mj-lt"/>
                <a:ea typeface="+mj-ea"/>
                <a:cs typeface="+mj-cs"/>
              </a:rPr>
              <a:t>ΣΤΟΧΟΙ</a:t>
            </a:r>
          </a:p>
        </p:txBody>
      </p:sp>
      <p:graphicFrame>
        <p:nvGraphicFramePr>
          <p:cNvPr id="7" name="Content Placeholder 4">
            <a:extLst>
              <a:ext uri="{FF2B5EF4-FFF2-40B4-BE49-F238E27FC236}">
                <a16:creationId xmlns:a16="http://schemas.microsoft.com/office/drawing/2014/main" id="{7DCD84D2-20D3-761C-4417-197B14BB1D12}"/>
              </a:ext>
            </a:extLst>
          </p:cNvPr>
          <p:cNvGraphicFramePr>
            <a:graphicFrameLocks noGrp="1"/>
          </p:cNvGraphicFramePr>
          <p:nvPr>
            <p:ph idx="1"/>
            <p:extLst>
              <p:ext uri="{D42A27DB-BD31-4B8C-83A1-F6EECF244321}">
                <p14:modId xmlns:p14="http://schemas.microsoft.com/office/powerpoint/2010/main" val="3566743991"/>
              </p:ext>
            </p:extLst>
          </p:nvPr>
        </p:nvGraphicFramePr>
        <p:xfrm>
          <a:off x="940645" y="941424"/>
          <a:ext cx="6190459" cy="47687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2695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0617BE-BFBF-A926-AB5A-131B74789B47}"/>
              </a:ext>
            </a:extLst>
          </p:cNvPr>
          <p:cNvSpPr>
            <a:spLocks noGrp="1"/>
          </p:cNvSpPr>
          <p:nvPr>
            <p:ph idx="1"/>
          </p:nvPr>
        </p:nvSpPr>
        <p:spPr>
          <a:xfrm>
            <a:off x="185448" y="201881"/>
            <a:ext cx="10939751" cy="6412675"/>
          </a:xfrm>
        </p:spPr>
        <p:txBody>
          <a:bodyPr>
            <a:normAutofit/>
          </a:bodyPr>
          <a:lstStyle/>
          <a:p>
            <a:pPr marL="0" indent="0">
              <a:lnSpc>
                <a:spcPct val="200000"/>
              </a:lnSpc>
              <a:buNone/>
            </a:pPr>
            <a:r>
              <a:rPr lang="el-GR" dirty="0">
                <a:solidFill>
                  <a:schemeClr val="tx1"/>
                </a:solidFill>
              </a:rPr>
              <a:t>Το πρόγραμμα αυτό έχει ως στόχο να αναπτύξει μια υγιή σχέση και επικοινωνία του παιδιού με τον εαυτό του και να συμβάλλει στην ομαλή συναισθηματική του εξέλιξη.</a:t>
            </a:r>
          </a:p>
          <a:p>
            <a:pPr marL="0" indent="0">
              <a:lnSpc>
                <a:spcPct val="200000"/>
              </a:lnSpc>
              <a:buNone/>
            </a:pPr>
            <a:r>
              <a:rPr lang="el-GR" dirty="0">
                <a:solidFill>
                  <a:schemeClr val="tx1"/>
                </a:solidFill>
              </a:rPr>
              <a:t>Το παιδί, σταδιακά και σε συνάρτηση με το ηλικιακό και γνωστικό-συναισθηματικό του επίπεδο, αποκτά τα κατάλληλο εφόδια, ώστε να γνωρίσει το σώμα του, τη λειτουργία του, αλλά και ολόκληρο τον εαυτό του.</a:t>
            </a:r>
          </a:p>
          <a:p>
            <a:pPr marL="0" indent="0">
              <a:lnSpc>
                <a:spcPct val="200000"/>
              </a:lnSpc>
              <a:buNone/>
            </a:pPr>
            <a:r>
              <a:rPr lang="el-GR" dirty="0">
                <a:solidFill>
                  <a:schemeClr val="tx1"/>
                </a:solidFill>
              </a:rPr>
              <a:t>Το πρόγραμμα πραγματεύεται επίσης τις διαπροσωπικές σχέσεις και την ανάπτυξη των κοινωνικών δεξιοτήτων.</a:t>
            </a:r>
          </a:p>
        </p:txBody>
      </p:sp>
    </p:spTree>
    <p:extLst>
      <p:ext uri="{BB962C8B-B14F-4D97-AF65-F5344CB8AC3E}">
        <p14:creationId xmlns:p14="http://schemas.microsoft.com/office/powerpoint/2010/main" val="3498335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5400000" scaled="1"/>
          <a:tileRect/>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9" name="Straight Connector 8">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useBgFill="1">
        <p:nvSpPr>
          <p:cNvPr id="15" name="Rectangle 14">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3F7A7F4-A35A-35AB-2E9B-4BA9AB7C164A}"/>
              </a:ext>
            </a:extLst>
          </p:cNvPr>
          <p:cNvSpPr>
            <a:spLocks noGrp="1"/>
          </p:cNvSpPr>
          <p:nvPr>
            <p:ph idx="1"/>
          </p:nvPr>
        </p:nvSpPr>
        <p:spPr>
          <a:xfrm>
            <a:off x="684212" y="685800"/>
            <a:ext cx="4754563" cy="5410200"/>
          </a:xfrm>
        </p:spPr>
        <p:txBody>
          <a:bodyPr vert="horz" lIns="91440" tIns="45720" rIns="91440" bIns="45720" rtlCol="0" anchor="ctr">
            <a:normAutofit/>
          </a:bodyPr>
          <a:lstStyle/>
          <a:p>
            <a:r>
              <a:rPr lang="el-GR" sz="1800" dirty="0">
                <a:solidFill>
                  <a:schemeClr val="tx1"/>
                </a:solidFill>
              </a:rPr>
              <a:t>Ομαδοσυνεργατική μάθηση</a:t>
            </a:r>
            <a:endParaRPr lang="en-US" sz="1800" dirty="0">
              <a:solidFill>
                <a:schemeClr val="tx1"/>
              </a:solidFill>
            </a:endParaRPr>
          </a:p>
          <a:p>
            <a:r>
              <a:rPr lang="en-US" sz="1800" dirty="0" err="1">
                <a:solidFill>
                  <a:schemeClr val="tx1"/>
                </a:solidFill>
              </a:rPr>
              <a:t>Κ</a:t>
            </a:r>
            <a:r>
              <a:rPr lang="en-US" sz="1800" dirty="0">
                <a:solidFill>
                  <a:schemeClr val="tx1"/>
                </a:solidFill>
              </a:rPr>
              <a:t>α</a:t>
            </a:r>
            <a:r>
              <a:rPr lang="en-US" sz="1800" dirty="0" err="1">
                <a:solidFill>
                  <a:schemeClr val="tx1"/>
                </a:solidFill>
              </a:rPr>
              <a:t>τ</a:t>
            </a:r>
            <a:r>
              <a:rPr lang="en-US" sz="1800" dirty="0">
                <a:solidFill>
                  <a:schemeClr val="tx1"/>
                </a:solidFill>
              </a:rPr>
              <a:t>α</a:t>
            </a:r>
            <a:r>
              <a:rPr lang="en-US" sz="1800" dirty="0" err="1">
                <a:solidFill>
                  <a:schemeClr val="tx1"/>
                </a:solidFill>
              </a:rPr>
              <a:t>ιγισμός</a:t>
            </a:r>
            <a:r>
              <a:rPr lang="en-US" sz="1800" dirty="0">
                <a:solidFill>
                  <a:schemeClr val="tx1"/>
                </a:solidFill>
              </a:rPr>
              <a:t> </a:t>
            </a:r>
            <a:r>
              <a:rPr lang="en-US" sz="1800" dirty="0" err="1">
                <a:solidFill>
                  <a:schemeClr val="tx1"/>
                </a:solidFill>
              </a:rPr>
              <a:t>ιδεών</a:t>
            </a:r>
            <a:endParaRPr lang="en-US" sz="1800" dirty="0">
              <a:solidFill>
                <a:schemeClr val="tx1"/>
              </a:solidFill>
            </a:endParaRPr>
          </a:p>
          <a:p>
            <a:r>
              <a:rPr lang="en-US" sz="1800" dirty="0" err="1">
                <a:solidFill>
                  <a:schemeClr val="tx1"/>
                </a:solidFill>
              </a:rPr>
              <a:t>Εικ</a:t>
            </a:r>
            <a:r>
              <a:rPr lang="en-US" sz="1800" dirty="0">
                <a:solidFill>
                  <a:schemeClr val="tx1"/>
                </a:solidFill>
              </a:rPr>
              <a:t>α</a:t>
            </a:r>
            <a:r>
              <a:rPr lang="en-US" sz="1800" dirty="0" err="1">
                <a:solidFill>
                  <a:schemeClr val="tx1"/>
                </a:solidFill>
              </a:rPr>
              <a:t>στικά</a:t>
            </a:r>
            <a:r>
              <a:rPr lang="en-US" sz="1800" dirty="0">
                <a:solidFill>
                  <a:schemeClr val="tx1"/>
                </a:solidFill>
              </a:rPr>
              <a:t> </a:t>
            </a:r>
            <a:r>
              <a:rPr lang="en-US" sz="1800" dirty="0" err="1">
                <a:solidFill>
                  <a:schemeClr val="tx1"/>
                </a:solidFill>
              </a:rPr>
              <a:t>μέσ</a:t>
            </a:r>
            <a:r>
              <a:rPr lang="en-US" sz="1800" dirty="0">
                <a:solidFill>
                  <a:schemeClr val="tx1"/>
                </a:solidFill>
              </a:rPr>
              <a:t>α</a:t>
            </a:r>
            <a:endParaRPr lang="el-GR" sz="1800" dirty="0">
              <a:solidFill>
                <a:schemeClr val="tx1"/>
              </a:solidFill>
            </a:endParaRPr>
          </a:p>
          <a:p>
            <a:r>
              <a:rPr lang="el-GR" sz="1800" dirty="0" err="1">
                <a:solidFill>
                  <a:schemeClr val="tx1"/>
                </a:solidFill>
              </a:rPr>
              <a:t>Συζ</a:t>
            </a:r>
            <a:r>
              <a:rPr lang="en-US" sz="1800" dirty="0" err="1">
                <a:solidFill>
                  <a:schemeClr val="tx1"/>
                </a:solidFill>
              </a:rPr>
              <a:t>ή</a:t>
            </a:r>
            <a:r>
              <a:rPr lang="el-GR" sz="1800" dirty="0" err="1">
                <a:solidFill>
                  <a:schemeClr val="tx1"/>
                </a:solidFill>
              </a:rPr>
              <a:t>τηση</a:t>
            </a:r>
            <a:endParaRPr lang="en-US" sz="1800" dirty="0">
              <a:solidFill>
                <a:schemeClr val="tx1"/>
              </a:solidFill>
            </a:endParaRPr>
          </a:p>
          <a:p>
            <a:r>
              <a:rPr lang="el-GR" sz="1800" dirty="0">
                <a:solidFill>
                  <a:schemeClr val="tx1"/>
                </a:solidFill>
              </a:rPr>
              <a:t>Παρουσίαση</a:t>
            </a:r>
            <a:endParaRPr lang="en-US" sz="1800" dirty="0">
              <a:solidFill>
                <a:schemeClr val="tx1"/>
              </a:solidFill>
            </a:endParaRPr>
          </a:p>
        </p:txBody>
      </p:sp>
      <p:sp>
        <p:nvSpPr>
          <p:cNvPr id="17" name="Rectangle 16">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4657345" cy="6858000"/>
          </a:xfrm>
          <a:prstGeom prst="rect">
            <a:avLst/>
          </a:prstGeom>
          <a:solidFill>
            <a:schemeClr val="bg2">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8E8EEB-6403-49FA-F84B-D55BD5E95FDF}"/>
              </a:ext>
            </a:extLst>
          </p:cNvPr>
          <p:cNvSpPr>
            <a:spLocks noGrp="1"/>
          </p:cNvSpPr>
          <p:nvPr>
            <p:ph type="title"/>
          </p:nvPr>
        </p:nvSpPr>
        <p:spPr>
          <a:xfrm>
            <a:off x="6080054" y="0"/>
            <a:ext cx="4657345" cy="6858000"/>
          </a:xfrm>
          <a:gradFill>
            <a:gsLst>
              <a:gs pos="0">
                <a:schemeClr val="accent3">
                  <a:lumMod val="67000"/>
                </a:schemeClr>
              </a:gs>
              <a:gs pos="48000">
                <a:schemeClr val="accent3">
                  <a:lumMod val="97000"/>
                  <a:lumOff val="3000"/>
                </a:schemeClr>
              </a:gs>
              <a:gs pos="100000">
                <a:schemeClr val="accent3">
                  <a:lumMod val="60000"/>
                  <a:lumOff val="40000"/>
                </a:schemeClr>
              </a:gs>
            </a:gsLst>
            <a:lin ang="5400000" scaled="1"/>
          </a:gradFill>
        </p:spPr>
        <p:txBody>
          <a:bodyPr vert="horz" lIns="91440" tIns="45720" rIns="91440" bIns="45720" rtlCol="0" anchor="ctr">
            <a:normAutofit/>
          </a:bodyPr>
          <a:lstStyle/>
          <a:p>
            <a:r>
              <a:rPr lang="en-US" sz="2500" dirty="0" err="1"/>
              <a:t>Τεχνικ</a:t>
            </a:r>
            <a:r>
              <a:rPr lang="el-GR" sz="2500" dirty="0"/>
              <a:t>ε</a:t>
            </a:r>
            <a:r>
              <a:rPr lang="en-US" sz="2500" dirty="0" err="1"/>
              <a:t>ς</a:t>
            </a:r>
            <a:r>
              <a:rPr lang="en-US" sz="2500" dirty="0"/>
              <a:t> π</a:t>
            </a:r>
            <a:r>
              <a:rPr lang="en-US" sz="2500" dirty="0" err="1"/>
              <a:t>ου</a:t>
            </a:r>
            <a:r>
              <a:rPr lang="en-US" sz="2500" dirty="0"/>
              <a:t> </a:t>
            </a:r>
            <a:r>
              <a:rPr lang="en-US" sz="2500" dirty="0" err="1"/>
              <a:t>χρησιμο</a:t>
            </a:r>
            <a:r>
              <a:rPr lang="en-US" sz="2500" dirty="0"/>
              <a:t>π</a:t>
            </a:r>
            <a:r>
              <a:rPr lang="en-US" sz="2500" dirty="0" err="1"/>
              <a:t>οιηθηκ</a:t>
            </a:r>
            <a:r>
              <a:rPr lang="en-US" sz="2500" dirty="0"/>
              <a:t>α</a:t>
            </a:r>
            <a:r>
              <a:rPr lang="en-US" sz="2500" dirty="0" err="1"/>
              <a:t>ν</a:t>
            </a:r>
            <a:endParaRPr lang="en-US" sz="2500" dirty="0"/>
          </a:p>
        </p:txBody>
      </p:sp>
      <p:sp>
        <p:nvSpPr>
          <p:cNvPr id="19" name="Rectangle 18">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3344" y="0"/>
            <a:ext cx="1438656" cy="6858000"/>
          </a:xfrm>
          <a:prstGeom prst="rect">
            <a:avLst/>
          </a:prstGeom>
          <a:solidFill>
            <a:schemeClr val="bg2">
              <a:lumMod val="50000"/>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grpSp>
        <p:nvGrpSpPr>
          <p:cNvPr id="21" name="Group 20">
            <a:extLst>
              <a:ext uri="{FF2B5EF4-FFF2-40B4-BE49-F238E27FC236}">
                <a16:creationId xmlns:a16="http://schemas.microsoft.com/office/drawing/2014/main" id="{543190CD-45FC-4DE0-B596-17D4DE53E97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69288" y="3770390"/>
            <a:ext cx="1419541" cy="1660354"/>
            <a:chOff x="10292292" y="2963333"/>
            <a:chExt cx="1896535" cy="2218267"/>
          </a:xfrm>
        </p:grpSpPr>
        <p:cxnSp>
          <p:nvCxnSpPr>
            <p:cNvPr id="22" name="Straight Connector 21">
              <a:extLst>
                <a:ext uri="{FF2B5EF4-FFF2-40B4-BE49-F238E27FC236}">
                  <a16:creationId xmlns:a16="http://schemas.microsoft.com/office/drawing/2014/main" id="{3BD4334C-2554-4361-8CFF-394E624CF4A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alpha val="70000"/>
                </a:srgb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9FC3CBA7-AF68-4075-BAC7-623C34B4F4F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alpha val="70000"/>
                </a:srgb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CA6C7307-1C78-4C8A-BF3D-FA420F177AE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alpha val="70000"/>
                </a:srgb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44CD1F94-6C7C-4E8F-9336-E312E9F5C74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alpha val="70000"/>
                </a:srgbClr>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A5B11C2A-D791-46E1-B954-1184FB0802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alpha val="70000"/>
                </a:srgbClr>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631144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C559E-3ECA-DD48-A810-A1DBA0A3D27E}"/>
              </a:ext>
            </a:extLst>
          </p:cNvPr>
          <p:cNvSpPr>
            <a:spLocks noGrp="1"/>
          </p:cNvSpPr>
          <p:nvPr>
            <p:ph type="title"/>
          </p:nvPr>
        </p:nvSpPr>
        <p:spPr>
          <a:xfrm>
            <a:off x="7085012" y="685800"/>
            <a:ext cx="3657600" cy="1697566"/>
          </a:xfrm>
        </p:spPr>
        <p:txBody>
          <a:bodyPr>
            <a:noAutofit/>
          </a:bodyPr>
          <a:lstStyle/>
          <a:p>
            <a:r>
              <a:rPr lang="el-GR" sz="3200" dirty="0"/>
              <a:t>1 ΔΡΑΣΤΗΡΙΟΤΗΤΑ</a:t>
            </a:r>
            <a:endParaRPr lang="en-GR" sz="3200" dirty="0"/>
          </a:p>
        </p:txBody>
      </p:sp>
      <p:sp>
        <p:nvSpPr>
          <p:cNvPr id="4" name="Text Placeholder 3">
            <a:extLst>
              <a:ext uri="{FF2B5EF4-FFF2-40B4-BE49-F238E27FC236}">
                <a16:creationId xmlns:a16="http://schemas.microsoft.com/office/drawing/2014/main" id="{24EAB270-739B-A0DB-166B-24840CB8C32D}"/>
              </a:ext>
            </a:extLst>
          </p:cNvPr>
          <p:cNvSpPr>
            <a:spLocks noGrp="1"/>
          </p:cNvSpPr>
          <p:nvPr>
            <p:ph type="body" sz="half" idx="2"/>
          </p:nvPr>
        </p:nvSpPr>
        <p:spPr>
          <a:xfrm>
            <a:off x="7089955" y="2383366"/>
            <a:ext cx="3657600" cy="2091267"/>
          </a:xfrm>
        </p:spPr>
        <p:txBody>
          <a:bodyPr/>
          <a:lstStyle/>
          <a:p>
            <a:r>
              <a:rPr lang="el-GR" dirty="0"/>
              <a:t>Η γνωριμία μας</a:t>
            </a:r>
            <a:endParaRPr lang="en-GR" dirty="0"/>
          </a:p>
        </p:txBody>
      </p:sp>
      <p:sp>
        <p:nvSpPr>
          <p:cNvPr id="6" name="Content Placeholder 4">
            <a:extLst>
              <a:ext uri="{FF2B5EF4-FFF2-40B4-BE49-F238E27FC236}">
                <a16:creationId xmlns:a16="http://schemas.microsoft.com/office/drawing/2014/main" id="{094D367E-2388-146B-95FF-9B7E94F9EE84}"/>
              </a:ext>
            </a:extLst>
          </p:cNvPr>
          <p:cNvSpPr txBox="1">
            <a:spLocks/>
          </p:cNvSpPr>
          <p:nvPr/>
        </p:nvSpPr>
        <p:spPr>
          <a:xfrm>
            <a:off x="684212" y="685800"/>
            <a:ext cx="5943601" cy="5994918"/>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lgn="just">
              <a:lnSpc>
                <a:spcPct val="115000"/>
              </a:lnSpc>
              <a:spcAft>
                <a:spcPts val="1000"/>
              </a:spcAft>
            </a:pPr>
            <a:r>
              <a:rPr lang="el-GR" sz="1900" dirty="0">
                <a:solidFill>
                  <a:srgbClr val="404040"/>
                </a:solidFill>
                <a:latin typeface="Calibri" panose="020F0502020204030204" pitchFamily="34" charset="0"/>
              </a:rPr>
              <a:t>Εισαγωγή στο πρόγραμμα και σύναψη συμβολαίου.</a:t>
            </a:r>
          </a:p>
          <a:p>
            <a:pPr algn="just">
              <a:lnSpc>
                <a:spcPct val="115000"/>
              </a:lnSpc>
              <a:spcAft>
                <a:spcPts val="1000"/>
              </a:spcAft>
            </a:pPr>
            <a:r>
              <a:rPr lang="el-GR" sz="1900" dirty="0">
                <a:solidFill>
                  <a:srgbClr val="404040"/>
                </a:solidFill>
                <a:latin typeface="Calibri" panose="020F0502020204030204" pitchFamily="34" charset="0"/>
              </a:rPr>
              <a:t>Συζήτηση γύρω από τα θέματα του προγράμματος με στόχο να εκφραστούν ελεύθερα οι απόψεις, οι σκέψεις και οι προσδοκίες.</a:t>
            </a:r>
          </a:p>
          <a:p>
            <a:pPr algn="just">
              <a:lnSpc>
                <a:spcPct val="115000"/>
              </a:lnSpc>
              <a:spcAft>
                <a:spcPts val="1000"/>
              </a:spcAft>
            </a:pPr>
            <a:endParaRPr lang="el-GR" sz="1900" dirty="0">
              <a:solidFill>
                <a:srgbClr val="404040"/>
              </a:solidFill>
              <a:latin typeface="Calibri" panose="020F0502020204030204" pitchFamily="34" charset="0"/>
            </a:endParaRPr>
          </a:p>
        </p:txBody>
      </p:sp>
    </p:spTree>
    <p:extLst>
      <p:ext uri="{BB962C8B-B14F-4D97-AF65-F5344CB8AC3E}">
        <p14:creationId xmlns:p14="http://schemas.microsoft.com/office/powerpoint/2010/main" val="3872667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C559E-3ECA-DD48-A810-A1DBA0A3D27E}"/>
              </a:ext>
            </a:extLst>
          </p:cNvPr>
          <p:cNvSpPr>
            <a:spLocks noGrp="1"/>
          </p:cNvSpPr>
          <p:nvPr>
            <p:ph type="title"/>
          </p:nvPr>
        </p:nvSpPr>
        <p:spPr>
          <a:xfrm>
            <a:off x="7085012" y="685800"/>
            <a:ext cx="3657600" cy="1697566"/>
          </a:xfrm>
        </p:spPr>
        <p:txBody>
          <a:bodyPr>
            <a:noAutofit/>
          </a:bodyPr>
          <a:lstStyle/>
          <a:p>
            <a:r>
              <a:rPr lang="el-GR" sz="3200" dirty="0"/>
              <a:t>2 ΔΡΑΣΤΗΡΙΟΤΗΤΑ</a:t>
            </a:r>
            <a:endParaRPr lang="en-GR" sz="3200" dirty="0"/>
          </a:p>
        </p:txBody>
      </p:sp>
      <p:sp>
        <p:nvSpPr>
          <p:cNvPr id="4" name="Text Placeholder 3">
            <a:extLst>
              <a:ext uri="{FF2B5EF4-FFF2-40B4-BE49-F238E27FC236}">
                <a16:creationId xmlns:a16="http://schemas.microsoft.com/office/drawing/2014/main" id="{24EAB270-739B-A0DB-166B-24840CB8C32D}"/>
              </a:ext>
            </a:extLst>
          </p:cNvPr>
          <p:cNvSpPr>
            <a:spLocks noGrp="1"/>
          </p:cNvSpPr>
          <p:nvPr>
            <p:ph type="body" sz="half" idx="2"/>
          </p:nvPr>
        </p:nvSpPr>
        <p:spPr>
          <a:xfrm>
            <a:off x="7089955" y="2383366"/>
            <a:ext cx="3657600" cy="2091267"/>
          </a:xfrm>
        </p:spPr>
        <p:txBody>
          <a:bodyPr/>
          <a:lstStyle/>
          <a:p>
            <a:r>
              <a:rPr lang="el-GR" dirty="0"/>
              <a:t>Η παρέα μου και οι φίλοι μου</a:t>
            </a:r>
            <a:endParaRPr lang="en-GR" dirty="0"/>
          </a:p>
        </p:txBody>
      </p:sp>
      <p:sp>
        <p:nvSpPr>
          <p:cNvPr id="5" name="Content Placeholder 4">
            <a:extLst>
              <a:ext uri="{FF2B5EF4-FFF2-40B4-BE49-F238E27FC236}">
                <a16:creationId xmlns:a16="http://schemas.microsoft.com/office/drawing/2014/main" id="{25737322-D1D8-EFFC-5277-EA186F8D167F}"/>
              </a:ext>
            </a:extLst>
          </p:cNvPr>
          <p:cNvSpPr>
            <a:spLocks noGrp="1"/>
          </p:cNvSpPr>
          <p:nvPr>
            <p:ph idx="1"/>
          </p:nvPr>
        </p:nvSpPr>
        <p:spPr>
          <a:xfrm>
            <a:off x="684212" y="685800"/>
            <a:ext cx="5943601" cy="5994918"/>
          </a:xfrm>
        </p:spPr>
        <p:txBody>
          <a:bodyPr>
            <a:normAutofit/>
          </a:bodyPr>
          <a:lstStyle/>
          <a:p>
            <a:pPr algn="just">
              <a:lnSpc>
                <a:spcPct val="115000"/>
              </a:lnSpc>
              <a:spcAft>
                <a:spcPts val="1000"/>
              </a:spcAft>
            </a:pPr>
            <a:r>
              <a:rPr lang="el-GR" sz="1900" dirty="0">
                <a:solidFill>
                  <a:srgbClr val="404040"/>
                </a:solidFill>
                <a:latin typeface="Calibri" panose="020F0502020204030204" pitchFamily="34" charset="0"/>
              </a:rPr>
              <a:t>Τα παιδιά κατανοούν την έννοια και τη σημασία της φιλίας και αναδεικνύονται οι κοινωνικές σχέσεις που αναπτύσσονται στην ηλικία αυτή.</a:t>
            </a:r>
          </a:p>
        </p:txBody>
      </p:sp>
    </p:spTree>
    <p:extLst>
      <p:ext uri="{BB962C8B-B14F-4D97-AF65-F5344CB8AC3E}">
        <p14:creationId xmlns:p14="http://schemas.microsoft.com/office/powerpoint/2010/main" val="1239033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C559E-3ECA-DD48-A810-A1DBA0A3D27E}"/>
              </a:ext>
            </a:extLst>
          </p:cNvPr>
          <p:cNvSpPr>
            <a:spLocks noGrp="1"/>
          </p:cNvSpPr>
          <p:nvPr>
            <p:ph type="title"/>
          </p:nvPr>
        </p:nvSpPr>
        <p:spPr>
          <a:xfrm>
            <a:off x="7085012" y="685800"/>
            <a:ext cx="3657600" cy="1697566"/>
          </a:xfrm>
        </p:spPr>
        <p:txBody>
          <a:bodyPr>
            <a:noAutofit/>
          </a:bodyPr>
          <a:lstStyle/>
          <a:p>
            <a:r>
              <a:rPr lang="el-GR" sz="3200" dirty="0"/>
              <a:t>3 ΔΡΑΣΤΗΡΙΟΤΗΤΑ</a:t>
            </a:r>
            <a:endParaRPr lang="en-GR" sz="3200" dirty="0"/>
          </a:p>
        </p:txBody>
      </p:sp>
      <p:sp>
        <p:nvSpPr>
          <p:cNvPr id="4" name="Text Placeholder 3">
            <a:extLst>
              <a:ext uri="{FF2B5EF4-FFF2-40B4-BE49-F238E27FC236}">
                <a16:creationId xmlns:a16="http://schemas.microsoft.com/office/drawing/2014/main" id="{24EAB270-739B-A0DB-166B-24840CB8C32D}"/>
              </a:ext>
            </a:extLst>
          </p:cNvPr>
          <p:cNvSpPr>
            <a:spLocks noGrp="1"/>
          </p:cNvSpPr>
          <p:nvPr>
            <p:ph type="body" sz="half" idx="2"/>
          </p:nvPr>
        </p:nvSpPr>
        <p:spPr>
          <a:xfrm>
            <a:off x="7089955" y="2383366"/>
            <a:ext cx="3657600" cy="2091267"/>
          </a:xfrm>
        </p:spPr>
        <p:txBody>
          <a:bodyPr/>
          <a:lstStyle/>
          <a:p>
            <a:r>
              <a:rPr lang="el-GR" dirty="0"/>
              <a:t>Όταν γίνω έφηβος</a:t>
            </a:r>
            <a:endParaRPr lang="en-GR" dirty="0"/>
          </a:p>
        </p:txBody>
      </p:sp>
      <p:sp>
        <p:nvSpPr>
          <p:cNvPr id="5" name="Content Placeholder 4">
            <a:extLst>
              <a:ext uri="{FF2B5EF4-FFF2-40B4-BE49-F238E27FC236}">
                <a16:creationId xmlns:a16="http://schemas.microsoft.com/office/drawing/2014/main" id="{25737322-D1D8-EFFC-5277-EA186F8D167F}"/>
              </a:ext>
            </a:extLst>
          </p:cNvPr>
          <p:cNvSpPr>
            <a:spLocks noGrp="1"/>
          </p:cNvSpPr>
          <p:nvPr>
            <p:ph idx="1"/>
          </p:nvPr>
        </p:nvSpPr>
        <p:spPr>
          <a:xfrm>
            <a:off x="684212" y="685800"/>
            <a:ext cx="5943601" cy="5994918"/>
          </a:xfrm>
        </p:spPr>
        <p:txBody>
          <a:bodyPr>
            <a:normAutofit/>
          </a:bodyPr>
          <a:lstStyle/>
          <a:p>
            <a:pPr algn="just">
              <a:lnSpc>
                <a:spcPct val="115000"/>
              </a:lnSpc>
              <a:spcAft>
                <a:spcPts val="1000"/>
              </a:spcAft>
            </a:pPr>
            <a:r>
              <a:rPr lang="el-GR" sz="1800" dirty="0">
                <a:solidFill>
                  <a:srgbClr val="404040"/>
                </a:solidFill>
                <a:effectLst/>
                <a:latin typeface="Calibri" panose="020F0502020204030204" pitchFamily="34" charset="0"/>
                <a:ea typeface="Calisto MT" panose="02040603050505030304" pitchFamily="18" charset="77"/>
                <a:cs typeface="Cambria" panose="02040503050406030204" pitchFamily="18" charset="0"/>
              </a:rPr>
              <a:t>Προετοιμασία των παιδιών για τις αλλαγές, σωματικές και συναισθηματικές, που θα συμβούν στην εφηβεία.</a:t>
            </a:r>
          </a:p>
          <a:p>
            <a:pPr algn="just">
              <a:lnSpc>
                <a:spcPct val="115000"/>
              </a:lnSpc>
              <a:spcAft>
                <a:spcPts val="1000"/>
              </a:spcAft>
            </a:pPr>
            <a:r>
              <a:rPr lang="el-GR" sz="1800" dirty="0">
                <a:solidFill>
                  <a:srgbClr val="404040"/>
                </a:solidFill>
                <a:latin typeface="Calibri" panose="020F0502020204030204" pitchFamily="34" charset="0"/>
                <a:ea typeface="MS Mincho" panose="02020609040205080304" pitchFamily="49" charset="-128"/>
                <a:cs typeface="Times New Roman" panose="02020603050405020304" pitchFamily="18" charset="0"/>
              </a:rPr>
              <a:t>Δημιουργία «του εαυτού μου» και καταγραφή σκέψεων, συναισθημάτων, ανησυχιών, προσδοκιών.</a:t>
            </a:r>
          </a:p>
          <a:p>
            <a:pPr algn="just">
              <a:lnSpc>
                <a:spcPct val="115000"/>
              </a:lnSpc>
              <a:spcAft>
                <a:spcPts val="1000"/>
              </a:spcAft>
            </a:pPr>
            <a:r>
              <a:rPr lang="el-GR" sz="1800" dirty="0">
                <a:solidFill>
                  <a:srgbClr val="404040"/>
                </a:solidFill>
                <a:latin typeface="Calibri" panose="020F0502020204030204" pitchFamily="34" charset="0"/>
                <a:ea typeface="MS Mincho" panose="02020609040205080304" pitchFamily="49" charset="-128"/>
                <a:cs typeface="Times New Roman" panose="02020603050405020304" pitchFamily="18" charset="0"/>
              </a:rPr>
              <a:t>Τα παιδιά ζωγραφίζουν μια σκάλα και σε κάθε σκαλοπάτι γράφουν κάτι που έχουν καταφέρει από τη γέννησή τους μέχρι σήμερα. Στη συνέχεια, φαντάζονται για τα υπόλοιπα σκαλοπάτια τι θα ήθελαν να πετύχουν στην εφηβεία.</a:t>
            </a:r>
            <a:endParaRPr lang="en-GR" sz="1800" dirty="0">
              <a:solidFill>
                <a:srgbClr val="404040"/>
              </a:solidFill>
              <a:effectLst/>
              <a:latin typeface="Calisto MT" panose="02040603050505030304" pitchFamily="18" charset="77"/>
              <a:ea typeface="MS Mincho" panose="02020609040205080304" pitchFamily="49" charset="-128"/>
              <a:cs typeface="Times New Roman" panose="02020603050405020304" pitchFamily="18" charset="0"/>
            </a:endParaRPr>
          </a:p>
          <a:p>
            <a:endParaRPr lang="en-GR" dirty="0"/>
          </a:p>
        </p:txBody>
      </p:sp>
    </p:spTree>
    <p:extLst>
      <p:ext uri="{BB962C8B-B14F-4D97-AF65-F5344CB8AC3E}">
        <p14:creationId xmlns:p14="http://schemas.microsoft.com/office/powerpoint/2010/main" val="2062593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C559E-3ECA-DD48-A810-A1DBA0A3D27E}"/>
              </a:ext>
            </a:extLst>
          </p:cNvPr>
          <p:cNvSpPr>
            <a:spLocks noGrp="1"/>
          </p:cNvSpPr>
          <p:nvPr>
            <p:ph type="title"/>
          </p:nvPr>
        </p:nvSpPr>
        <p:spPr>
          <a:xfrm>
            <a:off x="7085012" y="685800"/>
            <a:ext cx="3657600" cy="1697566"/>
          </a:xfrm>
        </p:spPr>
        <p:txBody>
          <a:bodyPr>
            <a:noAutofit/>
          </a:bodyPr>
          <a:lstStyle/>
          <a:p>
            <a:r>
              <a:rPr lang="el-GR" sz="3200" dirty="0"/>
              <a:t>4 ΔΡΑΣΤΗΡΙΟΤΗΤΑ</a:t>
            </a:r>
            <a:endParaRPr lang="en-GR" sz="3200" dirty="0"/>
          </a:p>
        </p:txBody>
      </p:sp>
      <p:sp>
        <p:nvSpPr>
          <p:cNvPr id="4" name="Text Placeholder 3">
            <a:extLst>
              <a:ext uri="{FF2B5EF4-FFF2-40B4-BE49-F238E27FC236}">
                <a16:creationId xmlns:a16="http://schemas.microsoft.com/office/drawing/2014/main" id="{24EAB270-739B-A0DB-166B-24840CB8C32D}"/>
              </a:ext>
            </a:extLst>
          </p:cNvPr>
          <p:cNvSpPr>
            <a:spLocks noGrp="1"/>
          </p:cNvSpPr>
          <p:nvPr>
            <p:ph type="body" sz="half" idx="2"/>
          </p:nvPr>
        </p:nvSpPr>
        <p:spPr>
          <a:xfrm>
            <a:off x="7089955" y="2383366"/>
            <a:ext cx="3657600" cy="2091267"/>
          </a:xfrm>
        </p:spPr>
        <p:txBody>
          <a:bodyPr/>
          <a:lstStyle/>
          <a:p>
            <a:r>
              <a:rPr lang="el-GR" dirty="0"/>
              <a:t>Αναπαραγωγικό Σύστημα</a:t>
            </a:r>
            <a:endParaRPr lang="en-GR" dirty="0"/>
          </a:p>
        </p:txBody>
      </p:sp>
      <p:sp>
        <p:nvSpPr>
          <p:cNvPr id="5" name="Content Placeholder 4">
            <a:extLst>
              <a:ext uri="{FF2B5EF4-FFF2-40B4-BE49-F238E27FC236}">
                <a16:creationId xmlns:a16="http://schemas.microsoft.com/office/drawing/2014/main" id="{25737322-D1D8-EFFC-5277-EA186F8D167F}"/>
              </a:ext>
            </a:extLst>
          </p:cNvPr>
          <p:cNvSpPr>
            <a:spLocks noGrp="1"/>
          </p:cNvSpPr>
          <p:nvPr>
            <p:ph idx="1"/>
          </p:nvPr>
        </p:nvSpPr>
        <p:spPr>
          <a:xfrm>
            <a:off x="684212" y="685800"/>
            <a:ext cx="5943601" cy="5994918"/>
          </a:xfrm>
        </p:spPr>
        <p:txBody>
          <a:bodyPr>
            <a:normAutofit/>
          </a:bodyPr>
          <a:lstStyle/>
          <a:p>
            <a:pPr algn="just">
              <a:lnSpc>
                <a:spcPct val="115000"/>
              </a:lnSpc>
              <a:spcAft>
                <a:spcPts val="1000"/>
              </a:spcAft>
            </a:pPr>
            <a:r>
              <a:rPr lang="el-GR" sz="1800" dirty="0">
                <a:solidFill>
                  <a:srgbClr val="404040"/>
                </a:solidFill>
                <a:effectLst/>
                <a:latin typeface="Calisto MT" panose="02040603050505030304" pitchFamily="18" charset="77"/>
                <a:ea typeface="MS Mincho" panose="02020609040205080304" pitchFamily="49" charset="-128"/>
                <a:cs typeface="Times New Roman" panose="02020603050405020304" pitchFamily="18" charset="0"/>
              </a:rPr>
              <a:t>Δραστηριότητες και συζήτηση γύρω από τα θέματα που αναλύονται στα Φύλλα Εργασίας «Η αρχή της ζωής» &amp; «Ανάπτυξη του εμβρύου» του Σχολικού Εγχειριδίου.</a:t>
            </a:r>
            <a:endParaRPr lang="en-GR" sz="1800" dirty="0">
              <a:solidFill>
                <a:srgbClr val="404040"/>
              </a:solidFill>
              <a:effectLst/>
              <a:latin typeface="Calisto MT" panose="02040603050505030304" pitchFamily="18" charset="77"/>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633096357"/>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FE76448-B9B5-444F-ABF0-3E2949E5B924}">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92CC082E-8DE3-449F-B604-FF5FA628FBDC}">
  <ds:schemaRefs>
    <ds:schemaRef ds:uri="http://schemas.microsoft.com/sharepoint/v3/contenttype/forms"/>
  </ds:schemaRefs>
</ds:datastoreItem>
</file>

<file path=customXml/itemProps3.xml><?xml version="1.0" encoding="utf-8"?>
<ds:datastoreItem xmlns:ds="http://schemas.openxmlformats.org/officeDocument/2006/customXml" ds:itemID="{6FA93B6D-1597-4D86-B6EB-52CA39D989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Slice</Template>
  <TotalTime>79</TotalTime>
  <Words>349</Words>
  <Application>Microsoft Office PowerPoint</Application>
  <PresentationFormat>Ευρεία οθόνη</PresentationFormat>
  <Paragraphs>39</Paragraphs>
  <Slides>9</Slides>
  <Notes>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9</vt:i4>
      </vt:variant>
    </vt:vector>
  </HeadingPairs>
  <TitlesOfParts>
    <vt:vector size="15" baseType="lpstr">
      <vt:lpstr>Calibri</vt:lpstr>
      <vt:lpstr>Calisto MT</vt:lpstr>
      <vt:lpstr>Century Gothic</vt:lpstr>
      <vt:lpstr>TimesNewRomanPSMT</vt:lpstr>
      <vt:lpstr>Wingdings 3</vt:lpstr>
      <vt:lpstr>Slice</vt:lpstr>
      <vt:lpstr>ΕΡΓΑΣΤΗΡΙ ΔΕΞΙΟΤΗΤΩΝ   ΣΕΞΟΥΑλικη διαπαιδαγωγηση</vt:lpstr>
      <vt:lpstr>ΔΕΞΙΟΤΗΤΕΣ</vt:lpstr>
      <vt:lpstr>ΣΤΟΧΟΙ</vt:lpstr>
      <vt:lpstr>Παρουσίαση του PowerPoint</vt:lpstr>
      <vt:lpstr>Τεχνικες που χρησιμοποιηθηκαν</vt:lpstr>
      <vt:lpstr>1 ΔΡΑΣΤΗΡΙΟΤΗΤΑ</vt:lpstr>
      <vt:lpstr>2 ΔΡΑΣΤΗΡΙΟΤΗΤΑ</vt:lpstr>
      <vt:lpstr>3 ΔΡΑΣΤΗΡΙΟΤΗΤΑ</vt:lpstr>
      <vt:lpstr>4 ΔΡΑΣΤΗΡΙΟΤΗΤΑ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ΕΡΓΑΣΤΗΡΙ ΔΕΞΙΟΤΗΤΩΝ  youth power</dc:title>
  <dc:creator>Makis Paloukis</dc:creator>
  <cp:lastModifiedBy>ΜΑΡΙΑ ΒΑΣΤΑΚΗ</cp:lastModifiedBy>
  <cp:revision>8</cp:revision>
  <dcterms:created xsi:type="dcterms:W3CDTF">2023-03-12T17:28:45Z</dcterms:created>
  <dcterms:modified xsi:type="dcterms:W3CDTF">2024-06-25T04:48:05Z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