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8" d="100"/>
          <a:sy n="58" d="100"/>
        </p:scale>
        <p:origin x="61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590799" y="718235"/>
            <a:ext cx="7868434" cy="4524315"/>
          </a:xfrm>
          <a:prstGeom prst="rect">
            <a:avLst/>
          </a:prstGeom>
        </p:spPr>
        <p:txBody>
          <a:bodyPr wrap="square">
            <a:spAutoFit/>
          </a:bodyPr>
          <a:lstStyle/>
          <a:p>
            <a:pPr algn="ctr"/>
            <a:r>
              <a:rPr lang="el-GR" sz="4800" dirty="0"/>
              <a:t>ΘΕΜΑΤΙΚΗ/ΥΠΟΘΕΜΑΤΙΚΗ</a:t>
            </a:r>
            <a:endParaRPr lang="en-US" sz="4800" dirty="0"/>
          </a:p>
          <a:p>
            <a:pPr algn="ctr"/>
            <a:r>
              <a:rPr lang="el-GR" sz="4800" b="1" dirty="0"/>
              <a:t>Ενδιαφέρομαι και ενεργώ/ Κοινωνική Συναίσθηση και Ευθύνη</a:t>
            </a:r>
          </a:p>
          <a:p>
            <a:pPr algn="ctr"/>
            <a:endParaRPr lang="el-GR" sz="4800" b="1" dirty="0"/>
          </a:p>
          <a:p>
            <a:pPr algn="ctr"/>
            <a:r>
              <a:rPr lang="el-GR" sz="4800" b="1" dirty="0"/>
              <a:t>“Ζουμ στην τάξη μας”</a:t>
            </a:r>
            <a:endParaRPr lang="el-GR" sz="4800" dirty="0"/>
          </a:p>
        </p:txBody>
      </p:sp>
    </p:spTree>
    <p:extLst>
      <p:ext uri="{BB962C8B-B14F-4D97-AF65-F5344CB8AC3E}">
        <p14:creationId xmlns:p14="http://schemas.microsoft.com/office/powerpoint/2010/main" val="2903024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48000" y="759948"/>
            <a:ext cx="6096000" cy="461665"/>
          </a:xfrm>
          <a:prstGeom prst="rect">
            <a:avLst/>
          </a:prstGeom>
        </p:spPr>
        <p:txBody>
          <a:bodyPr>
            <a:spAutoFit/>
          </a:bodyPr>
          <a:lstStyle/>
          <a:p>
            <a:pPr algn="just"/>
            <a:r>
              <a:rPr lang="el-GR" sz="2400" b="1" dirty="0"/>
              <a:t>Στόχοι:</a:t>
            </a:r>
            <a:endParaRPr lang="el-GR" dirty="0"/>
          </a:p>
        </p:txBody>
      </p:sp>
      <p:sp>
        <p:nvSpPr>
          <p:cNvPr id="3" name="Rectangle 2"/>
          <p:cNvSpPr/>
          <p:nvPr/>
        </p:nvSpPr>
        <p:spPr>
          <a:xfrm>
            <a:off x="3048000" y="1720840"/>
            <a:ext cx="6096000" cy="4401205"/>
          </a:xfrm>
          <a:prstGeom prst="rect">
            <a:avLst/>
          </a:prstGeom>
        </p:spPr>
        <p:txBody>
          <a:bodyPr>
            <a:spAutoFit/>
          </a:bodyPr>
          <a:lstStyle/>
          <a:p>
            <a:pPr marL="342900" indent="-342900" algn="just">
              <a:buFont typeface="Arial" pitchFamily="34" charset="0"/>
              <a:buChar char="•"/>
            </a:pPr>
            <a:r>
              <a:rPr lang="el-GR" sz="2000" dirty="0"/>
              <a:t>Ανάδειξη ιδεών και προτάσεων των μαθητών και μαθητριών για επιλεγμένα θέματα που αφορούν στη σχολική ζωή και την εκπαίδευσή τους, στην εμπλοκή τους σε συζητήσεις, στην ελεύθερη έκφραση των απόψεών τους και στη λήψη αποφάσεων</a:t>
            </a:r>
            <a:r>
              <a:rPr lang="en-US" sz="2000" dirty="0"/>
              <a:t>.</a:t>
            </a:r>
            <a:endParaRPr lang="el-GR" sz="2000" dirty="0"/>
          </a:p>
          <a:p>
            <a:pPr algn="just"/>
            <a:endParaRPr lang="el-GR" sz="2000" dirty="0"/>
          </a:p>
          <a:p>
            <a:pPr marL="342900" indent="-342900" algn="just">
              <a:buFont typeface="Arial" pitchFamily="34" charset="0"/>
              <a:buChar char="•"/>
            </a:pPr>
            <a:r>
              <a:rPr lang="el-GR" sz="2000" dirty="0"/>
              <a:t> Ενδυνάμωση των μαθητών και των μαθητριών στην έκφραση και συμμετοχή σε θέματα που τους/τις αφορούν, καθώς και η διαπαιδαγώγησή τους στις δημοκρατικές αξίες, διαμορφώνοντας ενεργούς πολίτες και ενισχύοντας τον θεσμό των μαθητικών συνελεύσεων. </a:t>
            </a:r>
            <a:endParaRPr lang="en-US" sz="2000" dirty="0"/>
          </a:p>
        </p:txBody>
      </p:sp>
    </p:spTree>
    <p:extLst>
      <p:ext uri="{BB962C8B-B14F-4D97-AF65-F5344CB8AC3E}">
        <p14:creationId xmlns:p14="http://schemas.microsoft.com/office/powerpoint/2010/main" val="310310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81867" y="746042"/>
            <a:ext cx="6096000" cy="4031873"/>
          </a:xfrm>
          <a:prstGeom prst="rect">
            <a:avLst/>
          </a:prstGeom>
        </p:spPr>
        <p:txBody>
          <a:bodyPr>
            <a:spAutoFit/>
          </a:bodyPr>
          <a:lstStyle/>
          <a:p>
            <a:pPr marL="514350" indent="-514350">
              <a:buFont typeface="+mj-lt"/>
              <a:buAutoNum type="arabicPeriod"/>
            </a:pPr>
            <a:r>
              <a:rPr lang="el-GR" sz="3200" b="1" dirty="0"/>
              <a:t>Δεξιότητες Μάθησης</a:t>
            </a:r>
            <a:r>
              <a:rPr lang="el-GR" sz="3200" dirty="0"/>
              <a:t>: Συνεργασία</a:t>
            </a:r>
          </a:p>
          <a:p>
            <a:pPr marL="514350" indent="-514350">
              <a:buFont typeface="+mj-lt"/>
              <a:buAutoNum type="arabicPeriod"/>
            </a:pPr>
            <a:r>
              <a:rPr lang="el-GR" sz="3200" b="1" dirty="0"/>
              <a:t>Δεξιότητες Ζωής</a:t>
            </a:r>
            <a:r>
              <a:rPr lang="el-GR" sz="3200" dirty="0"/>
              <a:t>: Κοινωνικές δεξιότητες</a:t>
            </a:r>
          </a:p>
          <a:p>
            <a:pPr marL="514350" indent="-514350">
              <a:buFont typeface="+mj-lt"/>
              <a:buAutoNum type="arabicPeriod"/>
            </a:pPr>
            <a:r>
              <a:rPr lang="el-GR" sz="3200" b="1" dirty="0"/>
              <a:t>MIT:</a:t>
            </a:r>
            <a:r>
              <a:rPr lang="el-GR" sz="3200" dirty="0"/>
              <a:t> </a:t>
            </a:r>
            <a:r>
              <a:rPr lang="el-GR" sz="3200" dirty="0" err="1"/>
              <a:t>γραμματισμός</a:t>
            </a:r>
            <a:r>
              <a:rPr lang="el-GR" sz="3200" dirty="0"/>
              <a:t> στα μέσα</a:t>
            </a:r>
          </a:p>
          <a:p>
            <a:pPr marL="514350" indent="-514350">
              <a:buFont typeface="+mj-lt"/>
              <a:buAutoNum type="arabicPeriod"/>
            </a:pPr>
            <a:r>
              <a:rPr lang="el-GR" sz="3200" b="1" dirty="0"/>
              <a:t>Δεξιότητες του νου: </a:t>
            </a:r>
            <a:r>
              <a:rPr lang="el-GR" sz="3200" dirty="0"/>
              <a:t>Επίλυση προβλημάτων</a:t>
            </a:r>
          </a:p>
        </p:txBody>
      </p:sp>
    </p:spTree>
    <p:extLst>
      <p:ext uri="{BB962C8B-B14F-4D97-AF65-F5344CB8AC3E}">
        <p14:creationId xmlns:p14="http://schemas.microsoft.com/office/powerpoint/2010/main" val="135199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48000" y="343191"/>
            <a:ext cx="6096000" cy="400110"/>
          </a:xfrm>
          <a:prstGeom prst="rect">
            <a:avLst/>
          </a:prstGeom>
        </p:spPr>
        <p:txBody>
          <a:bodyPr>
            <a:spAutoFit/>
          </a:bodyPr>
          <a:lstStyle/>
          <a:p>
            <a:pPr algn="just"/>
            <a:endParaRPr lang="el-GR" sz="2000" dirty="0"/>
          </a:p>
        </p:txBody>
      </p:sp>
      <p:sp>
        <p:nvSpPr>
          <p:cNvPr id="3" name="Rectangle 2"/>
          <p:cNvSpPr/>
          <p:nvPr/>
        </p:nvSpPr>
        <p:spPr>
          <a:xfrm>
            <a:off x="3048000" y="1582341"/>
            <a:ext cx="6096000" cy="3970318"/>
          </a:xfrm>
          <a:prstGeom prst="rect">
            <a:avLst/>
          </a:prstGeom>
        </p:spPr>
        <p:txBody>
          <a:bodyPr>
            <a:spAutoFit/>
          </a:bodyPr>
          <a:lstStyle/>
          <a:p>
            <a:pPr algn="just"/>
            <a:r>
              <a:rPr lang="el-GR" dirty="0"/>
              <a:t>Πρόκειται για μια δραστηριότητα/διαβούλευση (με τη μορφή συνέλευσης</a:t>
            </a:r>
            <a:r>
              <a:rPr lang="en-US" dirty="0"/>
              <a:t>-</a:t>
            </a:r>
            <a:r>
              <a:rPr lang="el-GR" dirty="0"/>
              <a:t>διαλόγου) μαθητών και μαθητριών του </a:t>
            </a:r>
            <a:r>
              <a:rPr lang="el-GR"/>
              <a:t>τμήματος μας σε </a:t>
            </a:r>
            <a:r>
              <a:rPr lang="el-GR" dirty="0"/>
              <a:t>επιλεγμένα θεματικά πεδία, διάρκειας δύο εκπαιδευτικών ωρών, που επαναλαμβάνεται όποτε κρίνεται σκόπιμο. Σκοπό αποτελεί η ανάδειξη ιδεών και προτάσεων των μαθητών και μαθητριών για θέματα που αφορούν στη σχολική ζωή και την εκπαίδευσή  τους, η ενδυνάμωσή τους στην έκφραση και συμμετοχή σε θέματα που αφορούν στον χώρο του σχολείου, καθώς και η προαγωγή της διαπαιδαγώγησής τους στις δημοκρατικές αξίες, μέσα από την ενίσχυση του θεσμού των μαθητικών συνελεύσεων και τη διαμόρφωση ενεργών πολιτών.  </a:t>
            </a:r>
            <a:endParaRPr lang="en-US" dirty="0"/>
          </a:p>
        </p:txBody>
      </p:sp>
    </p:spTree>
    <p:extLst>
      <p:ext uri="{BB962C8B-B14F-4D97-AF65-F5344CB8AC3E}">
        <p14:creationId xmlns:p14="http://schemas.microsoft.com/office/powerpoint/2010/main" val="513243650"/>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105</TotalTime>
  <Words>217</Words>
  <Application>Microsoft Office PowerPoint</Application>
  <PresentationFormat>Ευρεία οθόνη</PresentationFormat>
  <Paragraphs>13</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Century Gothic</vt:lpstr>
      <vt:lpstr>Wingdings 3</vt:lpstr>
      <vt:lpstr>Θρόισμα</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ΜΑΡΙΑ ΒΑΣΤΑΚΗ</cp:lastModifiedBy>
  <cp:revision>13</cp:revision>
  <dcterms:created xsi:type="dcterms:W3CDTF">2022-12-13T11:27:00Z</dcterms:created>
  <dcterms:modified xsi:type="dcterms:W3CDTF">2023-06-15T16:20:10Z</dcterms:modified>
</cp:coreProperties>
</file>