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2/19/2023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3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4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1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8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3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9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38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1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2/19/2023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4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6A83BE-6AE8-DD41-F2AB-C20D4ABE0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101" y="765655"/>
            <a:ext cx="4218645" cy="3251000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Θεματική</a:t>
            </a:r>
            <a:r>
              <a:rPr lang="en-US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ενότητα : </a:t>
            </a:r>
            <a:br>
              <a:rPr lang="el-G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l-G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Ζω καλύτερα – Ευ ζην</a:t>
            </a:r>
            <a:br>
              <a:rPr lang="el-G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l-G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l-G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l-GR" sz="32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Γνωρίζω το σώμα μου, σεξουαλική διαπαιδαγώγηση</a:t>
            </a:r>
            <a:endParaRPr lang="el-GR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750AFE-32C9-A58E-6D21-1B14BE1E2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097" y="4466845"/>
            <a:ext cx="4432654" cy="1536390"/>
          </a:xfrm>
        </p:spPr>
        <p:txBody>
          <a:bodyPr>
            <a:normAutofit lnSpcReduction="10000"/>
          </a:bodyPr>
          <a:lstStyle/>
          <a:p>
            <a:pPr algn="ctr"/>
            <a:r>
              <a:rPr lang="el-GR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Τίτλος Εργαστηρίου: Μαθαίνοντας για τη σεξουαλική υγεία, γνωρίζοντας επαγγελματίες υγείας</a:t>
            </a:r>
            <a:endParaRPr lang="el-GR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Colorful liquid art">
            <a:extLst>
              <a:ext uri="{FF2B5EF4-FFF2-40B4-BE49-F238E27FC236}">
                <a16:creationId xmlns:a16="http://schemas.microsoft.com/office/drawing/2014/main" id="{0B36AD7D-50DB-F516-8BA0-B0B026CB4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15" r="16365" b="1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  <p:sp>
        <p:nvSpPr>
          <p:cNvPr id="11" name="Cross 10">
            <a:extLst>
              <a:ext uri="{FF2B5EF4-FFF2-40B4-BE49-F238E27FC236}">
                <a16:creationId xmlns:a16="http://schemas.microsoft.com/office/drawing/2014/main" id="{4029224B-C0FC-EC47-B248-0D4271BC7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575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0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6F62-B910-D5ED-3771-CCA65C94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8" y="1204721"/>
            <a:ext cx="9108939" cy="1446550"/>
          </a:xfrm>
        </p:spPr>
        <p:txBody>
          <a:bodyPr/>
          <a:lstStyle/>
          <a:p>
            <a:r>
              <a:rPr lang="el-GR" dirty="0"/>
              <a:t>ΒΑΣΙΚΟΙ ΣΤΟΧΟΙ ΤΟΥ ΕΡΓΑΣΤΗΡΙΟΥ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BE88A-ECC0-5697-6C23-83DB9D325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9580" y="2651271"/>
            <a:ext cx="10314924" cy="3189733"/>
          </a:xfrm>
        </p:spPr>
        <p:txBody>
          <a:bodyPr/>
          <a:lstStyle/>
          <a:p>
            <a:r>
              <a:rPr lang="el-GR" dirty="0"/>
              <a:t>Ενδυνάμωση με πληροφορίες, δεξιότητες και αξίες. </a:t>
            </a:r>
          </a:p>
          <a:p>
            <a:r>
              <a:rPr lang="el-GR" dirty="0"/>
              <a:t>Να απαντηθούν απορίες και ερωτήματα των παιδιών.</a:t>
            </a:r>
          </a:p>
          <a:p>
            <a:r>
              <a:rPr lang="el-GR" dirty="0"/>
              <a:t>Δημιουργία δράσεων και προαγωγή της ψυχοσυναισθηματικής υγείας.</a:t>
            </a:r>
          </a:p>
          <a:p>
            <a:r>
              <a:rPr lang="el-GR" dirty="0"/>
              <a:t>Συμμετοχή των μαθητών  και μαθητριών στη διαμόρφωση του προγράμματος και τη λήψη πρωτοβουλιών.</a:t>
            </a:r>
          </a:p>
        </p:txBody>
      </p:sp>
    </p:spTree>
    <p:extLst>
      <p:ext uri="{BB962C8B-B14F-4D97-AF65-F5344CB8AC3E}">
        <p14:creationId xmlns:p14="http://schemas.microsoft.com/office/powerpoint/2010/main" val="268014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616D7-54F3-3419-8657-3B5111BB6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396338"/>
            <a:ext cx="8267296" cy="1446550"/>
          </a:xfrm>
        </p:spPr>
        <p:txBody>
          <a:bodyPr/>
          <a:lstStyle/>
          <a:p>
            <a:r>
              <a:rPr lang="el-GR" dirty="0"/>
              <a:t>ΔΕΞΙΟΤΗΤΕΣ ΤΟΥ ΕΡΓΑΣΤΗΡΙΟΥ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4DB27-010F-4327-D972-0286882B1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373586"/>
            <a:ext cx="8267296" cy="318858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2800" b="1" kern="1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Δεξιότητες 21</a:t>
            </a:r>
            <a:r>
              <a:rPr lang="el-GR" sz="2800" b="1" kern="150" baseline="300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ου</a:t>
            </a:r>
            <a:r>
              <a:rPr lang="el-GR" sz="2800" b="1" kern="1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Αιώνα</a:t>
            </a:r>
            <a:endParaRPr lang="el-GR" sz="2800" kern="15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2800" b="1" kern="1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Δεξιότητες ζωής</a:t>
            </a:r>
            <a:endParaRPr lang="el-GR" sz="2800" kern="15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l-GR" sz="2800" b="1" kern="15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Δεξιότητες μάθησης</a:t>
            </a:r>
            <a:endParaRPr lang="el-GR" sz="2800" kern="15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Ψηφιακές δεξιότητες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03838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DE31-ADDA-B4F6-8627-EFE5823F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1" y="608373"/>
            <a:ext cx="8267296" cy="1446550"/>
          </a:xfrm>
        </p:spPr>
        <p:txBody>
          <a:bodyPr/>
          <a:lstStyle/>
          <a:p>
            <a:r>
              <a:rPr lang="el-GR" dirty="0"/>
              <a:t>ΔΡΑΣΕΙΣ-ΔΡΑΣΤΗΡΙΟΤΗΤΕΣ ΠΟΥ ΠΡΑΓΜΑΤΟΠΟΙΗΘΗΚΑΝ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AFF6-74F1-7643-0D39-B6B8AFCF9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0" y="2691637"/>
            <a:ext cx="9466785" cy="3404363"/>
          </a:xfrm>
        </p:spPr>
        <p:txBody>
          <a:bodyPr/>
          <a:lstStyle/>
          <a:p>
            <a:r>
              <a:rPr lang="el-GR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Αξιοποιήθηκε η τελευταία ενότητα του βιβλίου της Φυσικής που αναπτύσσει το αναπαραγωγικό σύστημα όπου τους παρουσιάστηκαν τα βασικά στοιχεία.</a:t>
            </a:r>
          </a:p>
          <a:p>
            <a:r>
              <a:rPr lang="el-GR" b="1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Μέσα από συζήτηση προσπάθησαν να επιλυθούν απορίες των μαθητών και μαθητριών.</a:t>
            </a:r>
          </a:p>
          <a:p>
            <a:r>
              <a:rPr lang="el-GR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Σε συνεργασία με τον δάσκαλο της φυσικής αγωγής τόσο οι μαθητές όσο και οι μαθήτριες σε δεύτερη φάση ξανασυζήτησαν το θέμα και τους δόθηκε νέα ευκαιρία να εκφράσουν νέες απορίες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952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D7A2-D266-64AE-9766-D0EB313F0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976" y="2203149"/>
            <a:ext cx="4114800" cy="1737679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/>
              <a:t>Κλείσιμο εργαστηρίου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98F325-AFD5-F8FE-7A11-17FC432E2F2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620C98-BF91-03C6-D379-61C20849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30957" y="1778899"/>
            <a:ext cx="5406887" cy="4674909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l-GR" sz="2800" dirty="0"/>
              <a:t>Συζήτηση πώς ένιωσαν οι μαθητές στη διάρκεια του εργαστηρίου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l-GR" sz="2800" dirty="0"/>
              <a:t>Εκφράστηκαν συναισθήματα και σκέψεις 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l-GR" sz="2800" dirty="0"/>
              <a:t>Πρότειναν σημεία που πιστεύουν ότι θα μπορούσαν να αλλάξουν για να γίνει πιο ενδιαφέρον το πρόγραμμα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l-GR" sz="2800"/>
              <a:t>Αναστοχασμός </a:t>
            </a:r>
            <a:endParaRPr lang="el-GR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l-GR" sz="2800" dirty="0"/>
              <a:t>Απάντησαν αν έμαθαν κάτι καινούριο μέσα από το συγκεκριμένο εργαστήριο</a:t>
            </a:r>
          </a:p>
        </p:txBody>
      </p:sp>
    </p:spTree>
    <p:extLst>
      <p:ext uri="{BB962C8B-B14F-4D97-AF65-F5344CB8AC3E}">
        <p14:creationId xmlns:p14="http://schemas.microsoft.com/office/powerpoint/2010/main" val="3137554965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AnalogousFromLightSeedLeftStep">
      <a:dk1>
        <a:srgbClr val="000000"/>
      </a:dk1>
      <a:lt1>
        <a:srgbClr val="FFFFFF"/>
      </a:lt1>
      <a:dk2>
        <a:srgbClr val="3C2441"/>
      </a:dk2>
      <a:lt2>
        <a:srgbClr val="E2E5E8"/>
      </a:lt2>
      <a:accent1>
        <a:srgbClr val="C49B6D"/>
      </a:accent1>
      <a:accent2>
        <a:srgbClr val="C67B72"/>
      </a:accent2>
      <a:accent3>
        <a:srgbClr val="D18CA1"/>
      </a:accent3>
      <a:accent4>
        <a:srgbClr val="C672B0"/>
      </a:accent4>
      <a:accent5>
        <a:srgbClr val="C78CD1"/>
      </a:accent5>
      <a:accent6>
        <a:srgbClr val="9772C6"/>
      </a:accent6>
      <a:hlink>
        <a:srgbClr val="6184AA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194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Seaford Display</vt:lpstr>
      <vt:lpstr>System Font Regular</vt:lpstr>
      <vt:lpstr>Tenorite</vt:lpstr>
      <vt:lpstr>Times New Roman</vt:lpstr>
      <vt:lpstr>Wingdings</vt:lpstr>
      <vt:lpstr>MadridVTI</vt:lpstr>
      <vt:lpstr>Θεματική ενότητα :  Ζω καλύτερα – Ευ ζην   3. Γνωρίζω το σώμα μου, σεξουαλική διαπαιδαγώγηση</vt:lpstr>
      <vt:lpstr>ΒΑΣΙΚΟΙ ΣΤΟΧΟΙ ΤΟΥ ΕΡΓΑΣΤΗΡΙΟΥ</vt:lpstr>
      <vt:lpstr>ΔΕΞΙΟΤΗΤΕΣ ΤΟΥ ΕΡΓΑΣΤΗΡΙΟΥ</vt:lpstr>
      <vt:lpstr>ΔΡΑΣΕΙΣ-ΔΡΑΣΤΗΡΙΟΤΗΤΕΣ ΠΟΥ ΠΡΑΓΜΑΤΟΠΟΙΗΘΗΚΑΝ</vt:lpstr>
      <vt:lpstr>Κλείσιμο εργαστηρίου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Θεματική ενότητα :  Ζω καλύτερα – Ευ ζην    3. Γνωρίζω το σώμα μου, σεξουαλική διαπαιδαγώγηση</dc:title>
  <dc:creator>Konstantinos Karavezis</dc:creator>
  <cp:lastModifiedBy>Konstantinos Karavezis</cp:lastModifiedBy>
  <cp:revision>13</cp:revision>
  <dcterms:created xsi:type="dcterms:W3CDTF">2023-02-19T13:54:10Z</dcterms:created>
  <dcterms:modified xsi:type="dcterms:W3CDTF">2023-02-19T19:30:05Z</dcterms:modified>
</cp:coreProperties>
</file>