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4" r:id="rId6"/>
    <p:sldId id="260" r:id="rId7"/>
    <p:sldId id="261" r:id="rId8"/>
    <p:sldId id="262" r:id="rId9"/>
    <p:sldId id="265" r:id="rId10"/>
    <p:sldId id="263" r:id="rId11"/>
    <p:sldId id="266" r:id="rId12"/>
    <p:sldId id="267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BE1A-7DDA-4FB1-BDBB-AE4C42DEB0ED}" type="datetimeFigureOut">
              <a:rPr lang="el-GR" smtClean="0"/>
              <a:t>27/9/2013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26DC0-AA52-4AC1-868A-3AD1A4B428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9745735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BE1A-7DDA-4FB1-BDBB-AE4C42DEB0ED}" type="datetimeFigureOut">
              <a:rPr lang="el-GR" smtClean="0"/>
              <a:t>27/9/2013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26DC0-AA52-4AC1-868A-3AD1A4B428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485918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BE1A-7DDA-4FB1-BDBB-AE4C42DEB0ED}" type="datetimeFigureOut">
              <a:rPr lang="el-GR" smtClean="0"/>
              <a:t>27/9/2013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26DC0-AA52-4AC1-868A-3AD1A4B428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3815552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BE1A-7DDA-4FB1-BDBB-AE4C42DEB0ED}" type="datetimeFigureOut">
              <a:rPr lang="el-GR" smtClean="0"/>
              <a:t>27/9/2013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26DC0-AA52-4AC1-868A-3AD1A4B428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8971790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BE1A-7DDA-4FB1-BDBB-AE4C42DEB0ED}" type="datetimeFigureOut">
              <a:rPr lang="el-GR" smtClean="0"/>
              <a:t>27/9/2013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26DC0-AA52-4AC1-868A-3AD1A4B428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0716636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BE1A-7DDA-4FB1-BDBB-AE4C42DEB0ED}" type="datetimeFigureOut">
              <a:rPr lang="el-GR" smtClean="0"/>
              <a:t>27/9/2013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26DC0-AA52-4AC1-868A-3AD1A4B428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452912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BE1A-7DDA-4FB1-BDBB-AE4C42DEB0ED}" type="datetimeFigureOut">
              <a:rPr lang="el-GR" smtClean="0"/>
              <a:t>27/9/2013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26DC0-AA52-4AC1-868A-3AD1A4B428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8317679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BE1A-7DDA-4FB1-BDBB-AE4C42DEB0ED}" type="datetimeFigureOut">
              <a:rPr lang="el-GR" smtClean="0"/>
              <a:t>27/9/2013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26DC0-AA52-4AC1-868A-3AD1A4B428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7883690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BE1A-7DDA-4FB1-BDBB-AE4C42DEB0ED}" type="datetimeFigureOut">
              <a:rPr lang="el-GR" smtClean="0"/>
              <a:t>27/9/2013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26DC0-AA52-4AC1-868A-3AD1A4B428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3877735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BE1A-7DDA-4FB1-BDBB-AE4C42DEB0ED}" type="datetimeFigureOut">
              <a:rPr lang="el-GR" smtClean="0"/>
              <a:t>27/9/2013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26DC0-AA52-4AC1-868A-3AD1A4B428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0592550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BE1A-7DDA-4FB1-BDBB-AE4C42DEB0ED}" type="datetimeFigureOut">
              <a:rPr lang="el-GR" smtClean="0"/>
              <a:t>27/9/2013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26DC0-AA52-4AC1-868A-3AD1A4B428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8742569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2BE1A-7DDA-4FB1-BDBB-AE4C42DEB0ED}" type="datetimeFigureOut">
              <a:rPr lang="el-GR" smtClean="0"/>
              <a:t>27/9/2013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26DC0-AA52-4AC1-868A-3AD1A4B428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2436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Activities on Air</a:t>
            </a:r>
            <a:endParaRPr lang="el-GR" sz="6000" b="1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bg2"/>
                </a:solidFill>
                <a:latin typeface="Candara" panose="020E0502030303020204" pitchFamily="34" charset="0"/>
              </a:rPr>
              <a:t>Comenius Project</a:t>
            </a:r>
          </a:p>
          <a:p>
            <a:r>
              <a:rPr lang="en-US" b="1" i="1" dirty="0" smtClean="0">
                <a:solidFill>
                  <a:schemeClr val="bg2"/>
                </a:solidFill>
                <a:latin typeface="Candara" panose="020E0502030303020204" pitchFamily="34" charset="0"/>
              </a:rPr>
              <a:t>“Living with the elements”</a:t>
            </a:r>
          </a:p>
          <a:p>
            <a:r>
              <a:rPr lang="en-US" b="1" dirty="0" smtClean="0">
                <a:solidFill>
                  <a:schemeClr val="bg2"/>
                </a:solidFill>
                <a:latin typeface="Candara" panose="020E0502030303020204" pitchFamily="34" charset="0"/>
              </a:rPr>
              <a:t>6</a:t>
            </a:r>
            <a:r>
              <a:rPr lang="en-US" b="1" baseline="30000" dirty="0" smtClean="0">
                <a:solidFill>
                  <a:schemeClr val="bg2"/>
                </a:solidFill>
                <a:latin typeface="Candara" panose="020E0502030303020204" pitchFamily="34" charset="0"/>
              </a:rPr>
              <a:t>th</a:t>
            </a:r>
            <a:r>
              <a:rPr lang="en-US" b="1" dirty="0" smtClean="0">
                <a:solidFill>
                  <a:schemeClr val="bg2"/>
                </a:solidFill>
                <a:latin typeface="Candara" panose="020E0502030303020204" pitchFamily="34" charset="0"/>
              </a:rPr>
              <a:t> Primary School of </a:t>
            </a:r>
            <a:r>
              <a:rPr lang="en-US" b="1" dirty="0" err="1" smtClean="0">
                <a:solidFill>
                  <a:schemeClr val="bg2"/>
                </a:solidFill>
                <a:latin typeface="Candara" panose="020E0502030303020204" pitchFamily="34" charset="0"/>
              </a:rPr>
              <a:t>Egaleo</a:t>
            </a:r>
            <a:r>
              <a:rPr lang="en-US" b="1" dirty="0" smtClean="0">
                <a:solidFill>
                  <a:schemeClr val="bg2"/>
                </a:solidFill>
                <a:latin typeface="Candara" panose="020E0502030303020204" pitchFamily="34" charset="0"/>
              </a:rPr>
              <a:t>, Athens</a:t>
            </a:r>
            <a:endParaRPr lang="el-GR" b="1" dirty="0">
              <a:solidFill>
                <a:schemeClr val="bg2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700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52925"/>
          </a:xfrm>
          <a:blipFill>
            <a:blip r:embed="rId2"/>
            <a:stretch>
              <a:fillRect/>
            </a:stretch>
          </a:blip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  <a:t>Grade E – Studying the Tower </a:t>
            </a:r>
            <a:b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  <a:t>of the Winds</a:t>
            </a:r>
            <a:endParaRPr lang="el-GR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4714"/>
            <a:ext cx="9144000" cy="572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8602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andara" panose="020E0502030303020204" pitchFamily="34" charset="0"/>
              </a:rPr>
              <a:t>Grade E – Studying “Air Phrases”</a:t>
            </a:r>
            <a:endParaRPr lang="el-GR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84612" cy="588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39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blipFill>
            <a:blip r:embed="rId2"/>
            <a:stretch>
              <a:fillRect/>
            </a:stretch>
          </a:blip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  <a:t>Grade  E – The winds in </a:t>
            </a:r>
            <a:r>
              <a:rPr lang="en-US" dirty="0" smtClean="0">
                <a:solidFill>
                  <a:schemeClr val="bg1"/>
                </a:solidFill>
                <a:latin typeface="Candara" panose="020E0502030303020204" pitchFamily="34" charset="0"/>
              </a:rPr>
              <a:t>art: </a:t>
            </a:r>
            <a:r>
              <a:rPr lang="en-US" i="1" dirty="0">
                <a:solidFill>
                  <a:schemeClr val="bg1"/>
                </a:solidFill>
                <a:latin typeface="Candara" panose="020E0502030303020204" pitchFamily="34" charset="0"/>
              </a:rPr>
              <a:t>“</a:t>
            </a:r>
            <a:r>
              <a:rPr lang="en-US" i="1" dirty="0" err="1">
                <a:solidFill>
                  <a:schemeClr val="bg1"/>
                </a:solidFill>
                <a:latin typeface="Candara" panose="020E0502030303020204" pitchFamily="34" charset="0"/>
              </a:rPr>
              <a:t>Anemologio</a:t>
            </a:r>
            <a:r>
              <a:rPr lang="en-US" i="1" dirty="0">
                <a:solidFill>
                  <a:schemeClr val="bg1"/>
                </a:solidFill>
                <a:latin typeface="Candara" panose="020E0502030303020204" pitchFamily="34" charset="0"/>
              </a:rPr>
              <a:t>”</a:t>
            </a:r>
            <a:endParaRPr lang="el-GR" i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12" y="1124744"/>
            <a:ext cx="9184612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8829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andara" panose="020E0502030303020204" pitchFamily="34" charset="0"/>
              </a:rPr>
              <a:t>Grade A – Making windmills</a:t>
            </a:r>
            <a:endParaRPr lang="el-GR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004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925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andara" panose="020E0502030303020204" pitchFamily="34" charset="0"/>
              </a:rPr>
              <a:t>Grades A &amp; B – Book reading</a:t>
            </a:r>
            <a:endParaRPr lang="el-GR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6343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764704"/>
          </a:xfrm>
          <a:blipFill>
            <a:blip r:embed="rId2"/>
            <a:stretch>
              <a:fillRect/>
            </a:stretch>
          </a:blip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  <a:t>Grades A &amp; B – </a:t>
            </a:r>
            <a:r>
              <a:rPr lang="en-US" dirty="0" smtClean="0">
                <a:solidFill>
                  <a:schemeClr val="bg1"/>
                </a:solidFill>
                <a:latin typeface="Candara" panose="020E0502030303020204" pitchFamily="34" charset="0"/>
              </a:rPr>
              <a:t>Worksheet on Air</a:t>
            </a:r>
            <a:endParaRPr lang="el-GR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54912"/>
            <a:ext cx="4548300" cy="620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554" y="654913"/>
            <a:ext cx="4508442" cy="620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2180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6851"/>
          </a:xfrm>
          <a:blipFill>
            <a:blip r:embed="rId2"/>
            <a:stretch>
              <a:fillRect/>
            </a:stretch>
          </a:blip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  <a:t>Grade C – Aeolus in mythology</a:t>
            </a:r>
            <a:endParaRPr lang="el-GR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851"/>
            <a:ext cx="9144000" cy="60011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3613" y="4725144"/>
            <a:ext cx="77967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Aeolus was not a God in the </a:t>
            </a:r>
            <a:r>
              <a:rPr lang="en-US" sz="2800" dirty="0" err="1" smtClean="0">
                <a:solidFill>
                  <a:schemeClr val="bg1"/>
                </a:solidFill>
              </a:rPr>
              <a:t>greek</a:t>
            </a:r>
            <a:r>
              <a:rPr lang="en-US" sz="2800" dirty="0" smtClean="0">
                <a:solidFill>
                  <a:schemeClr val="bg1"/>
                </a:solidFill>
              </a:rPr>
              <a:t> mythology, but the treasurer of the winds, appointed by Zeus.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He kept the winds in his windbag,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letting them loose only after Zeus’ command.</a:t>
            </a:r>
            <a:endParaRPr lang="el-G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9061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08720"/>
          </a:xfrm>
          <a:blipFill>
            <a:blip r:embed="rId2"/>
            <a:stretch>
              <a:fillRect/>
            </a:stretch>
          </a:blip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  <a:t>Grade C – Theatrical play “Blow, wind...”</a:t>
            </a:r>
            <a:endParaRPr lang="el-GR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749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467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andara" panose="020E0502030303020204" pitchFamily="34" charset="0"/>
              </a:rPr>
              <a:t>Grade C – Making kites</a:t>
            </a:r>
            <a:endParaRPr lang="el-GR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0335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46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ndara" panose="020E0502030303020204" pitchFamily="34" charset="0"/>
              </a:rPr>
              <a:t>Grade D – Theatrical play </a:t>
            </a:r>
            <a:br>
              <a:rPr lang="en-US" dirty="0" smtClean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en-US" i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“Get on the roof to eat the cloud”</a:t>
            </a:r>
            <a:endParaRPr lang="el-GR" i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7397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62763"/>
          </a:xfrm>
          <a:blipFill>
            <a:blip r:embed="rId2"/>
            <a:stretch>
              <a:fillRect/>
            </a:stretch>
          </a:blip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  <a:t>Grade E – Studying the Tower </a:t>
            </a:r>
            <a:b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  <a:t>of the Winds</a:t>
            </a:r>
            <a:endParaRPr lang="el-GR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2764"/>
            <a:ext cx="9180512" cy="569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995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133</Words>
  <Application>Microsoft Office PowerPoint</Application>
  <PresentationFormat>On-screen Show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Activities on Air</vt:lpstr>
      <vt:lpstr>Grade A – Making windmills</vt:lpstr>
      <vt:lpstr>Grades A &amp; B – Book reading</vt:lpstr>
      <vt:lpstr>Grades A &amp; B – Worksheet on Air</vt:lpstr>
      <vt:lpstr>Grade C – Aeolus in mythology</vt:lpstr>
      <vt:lpstr>Grade C – Theatrical play “Blow, wind...”</vt:lpstr>
      <vt:lpstr>Grade C – Making kites</vt:lpstr>
      <vt:lpstr>Grade D – Theatrical play  “Get on the roof to eat the cloud”</vt:lpstr>
      <vt:lpstr>Grade E – Studying the Tower  of the Winds</vt:lpstr>
      <vt:lpstr>Grade E – Studying the Tower  of the Winds</vt:lpstr>
      <vt:lpstr>Grade E – Studying “Air Phrases”</vt:lpstr>
      <vt:lpstr>Grade  E – The winds in art: “Anemologio”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Activities on Air</dc:title>
  <dc:creator>Magda</dc:creator>
  <cp:lastModifiedBy>Magda</cp:lastModifiedBy>
  <cp:revision>14</cp:revision>
  <dcterms:created xsi:type="dcterms:W3CDTF">2013-09-25T20:23:22Z</dcterms:created>
  <dcterms:modified xsi:type="dcterms:W3CDTF">2013-09-27T18:34:56Z</dcterms:modified>
</cp:coreProperties>
</file>