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73F9-8F4D-47FB-B192-798F5D728C10}" type="datetimeFigureOut">
              <a:rPr lang="el-GR" smtClean="0"/>
              <a:t>14/2/2021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BB89-3E33-4259-B22F-4D2D97D623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73F9-8F4D-47FB-B192-798F5D728C10}" type="datetimeFigureOut">
              <a:rPr lang="el-GR" smtClean="0"/>
              <a:t>14/2/2021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BB89-3E33-4259-B22F-4D2D97D623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73F9-8F4D-47FB-B192-798F5D728C10}" type="datetimeFigureOut">
              <a:rPr lang="el-GR" smtClean="0"/>
              <a:t>14/2/2021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BB89-3E33-4259-B22F-4D2D97D623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73F9-8F4D-47FB-B192-798F5D728C10}" type="datetimeFigureOut">
              <a:rPr lang="el-GR" smtClean="0"/>
              <a:t>14/2/2021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BB89-3E33-4259-B22F-4D2D97D623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73F9-8F4D-47FB-B192-798F5D728C10}" type="datetimeFigureOut">
              <a:rPr lang="el-GR" smtClean="0"/>
              <a:t>14/2/2021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BB89-3E33-4259-B22F-4D2D97D623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73F9-8F4D-47FB-B192-798F5D728C10}" type="datetimeFigureOut">
              <a:rPr lang="el-GR" smtClean="0"/>
              <a:t>14/2/2021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BB89-3E33-4259-B22F-4D2D97D623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73F9-8F4D-47FB-B192-798F5D728C10}" type="datetimeFigureOut">
              <a:rPr lang="el-GR" smtClean="0"/>
              <a:t>14/2/2021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BB89-3E33-4259-B22F-4D2D97D623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73F9-8F4D-47FB-B192-798F5D728C10}" type="datetimeFigureOut">
              <a:rPr lang="el-GR" smtClean="0"/>
              <a:t>14/2/2021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BB89-3E33-4259-B22F-4D2D97D623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73F9-8F4D-47FB-B192-798F5D728C10}" type="datetimeFigureOut">
              <a:rPr lang="el-GR" smtClean="0"/>
              <a:t>14/2/2021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BB89-3E33-4259-B22F-4D2D97D623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73F9-8F4D-47FB-B192-798F5D728C10}" type="datetimeFigureOut">
              <a:rPr lang="el-GR" smtClean="0"/>
              <a:t>14/2/2021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BB89-3E33-4259-B22F-4D2D97D623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73F9-8F4D-47FB-B192-798F5D728C10}" type="datetimeFigureOut">
              <a:rPr lang="el-GR" smtClean="0"/>
              <a:t>14/2/2021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BB89-3E33-4259-B22F-4D2D97D623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A73F9-8F4D-47FB-B192-798F5D728C10}" type="datetimeFigureOut">
              <a:rPr lang="el-GR" smtClean="0"/>
              <a:t>14/2/2021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8BB89-3E33-4259-B22F-4D2D97D623C2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0070C0"/>
                </a:solidFill>
                <a:latin typeface="Comic Sans MS" pitchFamily="66" charset="0"/>
                <a:cs typeface="Arial" pitchFamily="34" charset="0"/>
              </a:rPr>
              <a:t>Η  ΑΞΙΑ ΤΗΣ ΣΥΝΕΡΓΑΣΙΑΣ</a:t>
            </a:r>
            <a:endParaRPr lang="el-GR" b="1" dirty="0">
              <a:solidFill>
                <a:srgbClr val="0070C0"/>
              </a:solidFill>
              <a:latin typeface="Comic Sans MS" pitchFamily="66" charset="0"/>
              <a:cs typeface="Arial" pitchFamily="34" charset="0"/>
            </a:endParaRPr>
          </a:p>
        </p:txBody>
      </p:sp>
      <p:pic>
        <p:nvPicPr>
          <p:cNvPr id="3" name="2 - Εικόνα" descr="ΣΥΝ 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071232"/>
            <a:ext cx="9144000" cy="578676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- Εικόνα" descr="ΣΥΝ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ΣΥΝ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ΣΥΝ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- Εικόνα" descr="ΣΥΝ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</Words>
  <Application>Microsoft Office PowerPoint</Application>
  <PresentationFormat>Προβολή στην οθόνη (4:3)</PresentationFormat>
  <Paragraphs>1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Η  ΑΞΙΑ ΤΗΣ ΣΥΝΕΡΓΑΣΙΑΣ</vt:lpstr>
      <vt:lpstr>Διαφάνεια 2</vt:lpstr>
      <vt:lpstr>Διαφάνεια 3</vt:lpstr>
      <vt:lpstr>Διαφάνεια 4</vt:lpstr>
      <vt:lpstr>Διαφάνεια 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3</cp:revision>
  <dcterms:created xsi:type="dcterms:W3CDTF">2021-02-14T15:20:24Z</dcterms:created>
  <dcterms:modified xsi:type="dcterms:W3CDTF">2021-02-14T15:43:01Z</dcterms:modified>
</cp:coreProperties>
</file>