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59" r:id="rId4"/>
    <p:sldId id="260" r:id="rId5"/>
    <p:sldId id="272" r:id="rId6"/>
    <p:sldId id="265" r:id="rId7"/>
    <p:sldId id="266" r:id="rId8"/>
    <p:sldId id="261" r:id="rId9"/>
    <p:sldId id="268" r:id="rId10"/>
    <p:sldId id="257" r:id="rId11"/>
    <p:sldId id="264" r:id="rId12"/>
    <p:sldId id="25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446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30930-7099-49F4-9BDB-DC3A5C7DAD9B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00AEF-C594-4858-BB17-BC5CD9B6F1B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64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5F01-0E08-4532-A51D-F991E54485DD}" type="datetimeFigureOut">
              <a:rPr lang="el-GR" smtClean="0"/>
              <a:pPr/>
              <a:t>2/12/2024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2D322-2463-42F5-96D6-F98674BE71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user\Downloads\20241124_085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90469" y="-1290467"/>
            <a:ext cx="6858000" cy="9438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παλια παραμύθια απο τη θεσσαλία\Η σταχτομπούτα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παλια παραμύθια απο τη θεσσαλία\Το πάθημα τηας αλεπού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4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παλια παραμύθια απο τη θεσσαλία\Η αλεπού στο αμπέλ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475591" cy="728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71604" y="4038364"/>
            <a:ext cx="431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6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3" name="2 - Ορθογώνιο"/>
          <p:cNvSpPr/>
          <p:nvPr/>
        </p:nvSpPr>
        <p:spPr>
          <a:xfrm>
            <a:off x="571472" y="1785926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1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3138594" y="2285992"/>
            <a:ext cx="3790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3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3138594" y="4739168"/>
            <a:ext cx="4576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7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5000628" y="2786058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aseline="0" dirty="0" smtClean="0"/>
          </a:p>
          <a:p>
            <a:endParaRPr lang="el-GR" dirty="0" smtClean="0"/>
          </a:p>
          <a:p>
            <a:r>
              <a:rPr lang="el-GR" baseline="0" dirty="0" smtClean="0"/>
              <a:t> 5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r>
              <a:rPr lang="el-GR" baseline="0" dirty="0" smtClean="0"/>
              <a:t>,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142976" y="2786058"/>
            <a:ext cx="3643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4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5072065" y="1752348"/>
            <a:ext cx="3500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2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</a:t>
            </a:r>
            <a:r>
              <a:rPr lang="el-GR" baseline="0" dirty="0" err="1" smtClean="0"/>
              <a:t>Τυρνάβου</a:t>
            </a:r>
            <a:endParaRPr lang="el-GR" baseline="0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928663" y="71435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3</a:t>
            </a:r>
            <a:r>
              <a:rPr lang="el-GR" baseline="30000" dirty="0" smtClean="0"/>
              <a:t>ο</a:t>
            </a:r>
            <a:r>
              <a:rPr lang="el-GR" baseline="0" dirty="0" smtClean="0"/>
              <a:t> Νηπιαγωγείο Αμπελώνα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857224" y="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Δίκτυο Νηπιαγωγείων:  « Τα παραμύθια της γιαγιάς»</a:t>
            </a:r>
            <a:endParaRPr lang="el-GR" b="1" i="1" baseline="0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4429124" y="642918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 Νηπιαγωγείο </a:t>
            </a:r>
            <a:r>
              <a:rPr lang="el-GR" baseline="0" dirty="0" err="1" smtClean="0"/>
              <a:t>Αργυροπουλίου</a:t>
            </a:r>
            <a:endParaRPr lang="el-GR" baseline="0" dirty="0" smtClean="0"/>
          </a:p>
        </p:txBody>
      </p:sp>
      <p:sp>
        <p:nvSpPr>
          <p:cNvPr id="14" name="13 - Ορθογώνιο"/>
          <p:cNvSpPr/>
          <p:nvPr/>
        </p:nvSpPr>
        <p:spPr>
          <a:xfrm>
            <a:off x="2357422" y="1285860"/>
            <a:ext cx="357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aseline="0" dirty="0" smtClean="0"/>
              <a:t> Νηπιαγωγείο</a:t>
            </a:r>
            <a:r>
              <a:rPr lang="el-GR" dirty="0" smtClean="0"/>
              <a:t> </a:t>
            </a:r>
            <a:r>
              <a:rPr lang="el-GR" dirty="0" err="1" smtClean="0"/>
              <a:t>Βλαχογιαννίου</a:t>
            </a:r>
            <a:endParaRPr lang="el-GR" baseline="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3ο Νηπιαγωγείο Αμπελώνα\Ο γερος και η γρι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00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παλια παραμύθια απο τη θεσσαλία\ΟΙ ΤΡΕΙΣ ΚΌΡΕ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" y="-428652"/>
            <a:ext cx="9142191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παλια παραμύθια απο τη θεσσαλία\Η λάμια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παλια παραμύθια απο τη θεσσαλία\Η λάμι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παλια παραμύθια απο τη θεσσαλία\τα κόκκινα πουλι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905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παλια παραμύθια απο τη θεσσαλία\Το βασιλόπουλο και η χρυσή μηλι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87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46</Words>
  <Application>Microsoft Office PowerPoint</Application>
  <PresentationFormat>Προβολή στην οθόνη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abab</dc:creator>
  <cp:lastModifiedBy>student</cp:lastModifiedBy>
  <cp:revision>6</cp:revision>
  <dcterms:created xsi:type="dcterms:W3CDTF">2024-11-29T17:01:02Z</dcterms:created>
  <dcterms:modified xsi:type="dcterms:W3CDTF">2024-12-02T12:07:08Z</dcterms:modified>
</cp:coreProperties>
</file>