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Σπορά</a:t>
            </a:r>
            <a:endParaRPr lang="el-GR" dirty="0"/>
          </a:p>
        </p:txBody>
      </p:sp>
      <p:pic>
        <p:nvPicPr>
          <p:cNvPr id="1027" name="Picture 3" descr="C:\Users\NTIANA\Downloads\IMG2023101208442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3536182" cy="4714908"/>
          </a:xfrm>
          <a:prstGeom prst="rect">
            <a:avLst/>
          </a:prstGeom>
          <a:noFill/>
        </p:spPr>
      </p:pic>
      <p:pic>
        <p:nvPicPr>
          <p:cNvPr id="1029" name="Picture 5" descr="C:\Users\NTIANA\Downloads\IMG20231012084528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571900" cy="4762534"/>
          </a:xfrm>
          <a:prstGeom prst="rect">
            <a:avLst/>
          </a:prstGeom>
          <a:noFill/>
        </p:spPr>
      </p:pic>
      <p:sp>
        <p:nvSpPr>
          <p:cNvPr id="10" name="9 - Έλλειψη"/>
          <p:cNvSpPr/>
          <p:nvPr/>
        </p:nvSpPr>
        <p:spPr>
          <a:xfrm>
            <a:off x="3500430" y="1142984"/>
            <a:ext cx="2357454" cy="21431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2/10/2023</a:t>
            </a:r>
            <a:endParaRPr lang="el-GR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IMG2023101208491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3555207" cy="4740277"/>
          </a:xfrm>
          <a:prstGeom prst="rect">
            <a:avLst/>
          </a:prstGeom>
        </p:spPr>
      </p:pic>
      <p:pic>
        <p:nvPicPr>
          <p:cNvPr id="2050" name="Picture 2" descr="C:\Users\NTIANA\Downloads\IMG2023101208523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1142984"/>
            <a:ext cx="3571861" cy="476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TIANA\Downloads\IMG2023101208544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5000640" cy="638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TIANA\Downloads\IMG20231019113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20000" cy="5072078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428596" y="4857760"/>
            <a:ext cx="2357454" cy="1785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16/10/2023</a:t>
            </a:r>
            <a:endParaRPr lang="el-GR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714348" y="428604"/>
            <a:ext cx="757242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Βλάστηση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TIANA\Downloads\IMG20231019114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TIANA\Downloads\IMG2023102308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232701" cy="5643602"/>
          </a:xfrm>
          <a:prstGeom prst="rect">
            <a:avLst/>
          </a:prstGeom>
          <a:noFill/>
        </p:spPr>
      </p:pic>
      <p:pic>
        <p:nvPicPr>
          <p:cNvPr id="6147" name="Picture 3" descr="C:\Users\NTIANA\Downloads\IMG2023102010242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447016" cy="4714908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4643438" y="285728"/>
            <a:ext cx="4000528" cy="1285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18/10/2023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TIANA\Downloads\IMG20231030084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2643174" y="5286388"/>
            <a:ext cx="3786214" cy="13573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27/10/2023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TIANA\Downloads\IMG2023110307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786346" cy="6381795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5214942" y="1928802"/>
            <a:ext cx="3429024" cy="450059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2/11/2023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143504" y="285728"/>
            <a:ext cx="350046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Καταστροφή φυτών από γάτες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PresentationFormat>Προβολή στην οθόνη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Σπορά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Σπορά</dc:title>
  <dc:creator>NTIANA</dc:creator>
  <cp:lastModifiedBy>ΚΑΤΣΙΡΗΣ</cp:lastModifiedBy>
  <cp:revision>5</cp:revision>
  <dcterms:created xsi:type="dcterms:W3CDTF">2023-11-04T14:05:49Z</dcterms:created>
  <dcterms:modified xsi:type="dcterms:W3CDTF">2023-11-04T14:26:39Z</dcterms:modified>
</cp:coreProperties>
</file>