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21/10/2022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21/10/2022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21/10/2022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21/10/2022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21/10/2022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NTIANA\Downloads\VID20221021114335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3071810"/>
            <a:ext cx="2928958" cy="3429024"/>
          </a:xfrm>
        </p:spPr>
        <p:txBody>
          <a:bodyPr>
            <a:normAutofit/>
          </a:bodyPr>
          <a:lstStyle/>
          <a:p>
            <a:r>
              <a:rPr lang="el-GR" dirty="0" smtClean="0"/>
              <a:t>5</a:t>
            </a:r>
            <a:r>
              <a:rPr lang="el-GR" baseline="30000" dirty="0" smtClean="0"/>
              <a:t>ο</a:t>
            </a:r>
            <a:r>
              <a:rPr lang="el-GR" dirty="0" smtClean="0"/>
              <a:t> Νηπιαγωγείο Τρίπολης </a:t>
            </a:r>
          </a:p>
          <a:p>
            <a:r>
              <a:rPr lang="el-GR" dirty="0" smtClean="0"/>
              <a:t>Τμήμα: Πρωινό 1</a:t>
            </a:r>
          </a:p>
          <a:p>
            <a:r>
              <a:rPr lang="el-GR" dirty="0" smtClean="0"/>
              <a:t>Νηπιαγωγός: Κωνσταντίνα </a:t>
            </a:r>
            <a:r>
              <a:rPr lang="el-GR" dirty="0" err="1" smtClean="0"/>
              <a:t>Μπάρλα</a:t>
            </a:r>
            <a:endParaRPr lang="el-GR" dirty="0"/>
          </a:p>
        </p:txBody>
      </p:sp>
      <p:pic>
        <p:nvPicPr>
          <p:cNvPr id="4" name="3 - Εικόνα" descr="310392259_8595835830456505_167087548598278407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2250272"/>
            <a:ext cx="5715040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20221021113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6484" y="1857364"/>
            <a:ext cx="6667515" cy="5000636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285720" y="214290"/>
            <a:ext cx="2500330" cy="6215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Στο πλαίσιο της θεματικής ενότητας «Ειρήνη",  και μέσα </a:t>
            </a:r>
            <a:r>
              <a:rPr lang="el-GR" dirty="0" smtClean="0"/>
              <a:t>από την επαφή μας με το δυαδικό σύστημα αρίθμησης και τη γλώσσα των </a:t>
            </a:r>
            <a:r>
              <a:rPr lang="el-GR" dirty="0" smtClean="0"/>
              <a:t>υπολογιστών, σχεδιάσαμε το σύμβολο της ειρήνης.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Σε κάθε τετράγωνο που υπάρχει το 1 </a:t>
            </a:r>
            <a:r>
              <a:rPr lang="el-GR" dirty="0" smtClean="0"/>
              <a:t>χρωματίσαμε με μπλε μαρκαδόρο και κάθε </a:t>
            </a:r>
            <a:r>
              <a:rPr lang="el-GR" dirty="0" smtClean="0"/>
              <a:t>ένα που υπάρχει το μηδέν </a:t>
            </a:r>
            <a:r>
              <a:rPr lang="el-GR" dirty="0" smtClean="0"/>
              <a:t>το αφήσαμε λευκό.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202210211131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834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202210211137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202210211149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202210211147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0"/>
            <a:ext cx="935834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20221021115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834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20221021114335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19" y="214290"/>
            <a:ext cx="8572561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29</TotalTime>
  <Words>42</Words>
  <PresentationFormat>Προβολή στην οθόνη (4:3)</PresentationFormat>
  <Paragraphs>4</Paragraphs>
  <Slides>8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Δικαιοσύνη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NTIANA</dc:creator>
  <cp:lastModifiedBy>NTIANA</cp:lastModifiedBy>
  <cp:revision>5</cp:revision>
  <dcterms:created xsi:type="dcterms:W3CDTF">2022-10-21T17:48:33Z</dcterms:created>
  <dcterms:modified xsi:type="dcterms:W3CDTF">2022-10-21T18:28:00Z</dcterms:modified>
</cp:coreProperties>
</file>