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3" r:id="rId5"/>
    <p:sldId id="264" r:id="rId6"/>
    <p:sldId id="267" r:id="rId7"/>
    <p:sldId id="268" r:id="rId8"/>
    <p:sldId id="266" r:id="rId9"/>
    <p:sldId id="265" r:id="rId10"/>
    <p:sldId id="271" r:id="rId11"/>
    <p:sldId id="272" r:id="rId12"/>
    <p:sldId id="273" r:id="rId13"/>
    <p:sldId id="26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4660"/>
  </p:normalViewPr>
  <p:slideViewPr>
    <p:cSldViewPr>
      <p:cViewPr varScale="1">
        <p:scale>
          <a:sx n="96" d="100"/>
          <a:sy n="96" d="100"/>
        </p:scale>
        <p:origin x="-102"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90B6900-FC4C-42EA-876E-4D229A3A0795}"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139076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90B6900-FC4C-42EA-876E-4D229A3A0795}"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390805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90B6900-FC4C-42EA-876E-4D229A3A0795}"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417796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90B6900-FC4C-42EA-876E-4D229A3A0795}"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400471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0B6900-FC4C-42EA-876E-4D229A3A0795}"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330130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90B6900-FC4C-42EA-876E-4D229A3A0795}" type="datetimeFigureOut">
              <a:rPr lang="el-GR" smtClean="0"/>
              <a:t>17/6/2023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86120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90B6900-FC4C-42EA-876E-4D229A3A0795}" type="datetimeFigureOut">
              <a:rPr lang="el-GR" smtClean="0"/>
              <a:t>17/6/2023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127253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90B6900-FC4C-42EA-876E-4D229A3A0795}" type="datetimeFigureOut">
              <a:rPr lang="el-GR" smtClean="0"/>
              <a:t>17/6/2023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172146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B6900-FC4C-42EA-876E-4D229A3A0795}" type="datetimeFigureOut">
              <a:rPr lang="el-GR" smtClean="0"/>
              <a:t>17/6/2023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52999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B6900-FC4C-42EA-876E-4D229A3A0795}" type="datetimeFigureOut">
              <a:rPr lang="el-GR" smtClean="0"/>
              <a:t>17/6/2023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143873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B6900-FC4C-42EA-876E-4D229A3A0795}" type="datetimeFigureOut">
              <a:rPr lang="el-GR" smtClean="0"/>
              <a:t>17/6/2023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E816D8-C7F3-4342-8088-C155E2F11BD2}" type="slidenum">
              <a:rPr lang="el-GR" smtClean="0"/>
              <a:t>‹#›</a:t>
            </a:fld>
            <a:endParaRPr lang="el-GR"/>
          </a:p>
        </p:txBody>
      </p:sp>
    </p:spTree>
    <p:extLst>
      <p:ext uri="{BB962C8B-B14F-4D97-AF65-F5344CB8AC3E}">
        <p14:creationId xmlns:p14="http://schemas.microsoft.com/office/powerpoint/2010/main" val="322280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B6900-FC4C-42EA-876E-4D229A3A0795}" type="datetimeFigureOut">
              <a:rPr lang="el-GR" smtClean="0"/>
              <a:t>17/6/2023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816D8-C7F3-4342-8088-C155E2F11BD2}" type="slidenum">
              <a:rPr lang="el-GR" smtClean="0"/>
              <a:t>‹#›</a:t>
            </a:fld>
            <a:endParaRPr lang="el-GR"/>
          </a:p>
        </p:txBody>
      </p:sp>
    </p:spTree>
    <p:extLst>
      <p:ext uri="{BB962C8B-B14F-4D97-AF65-F5344CB8AC3E}">
        <p14:creationId xmlns:p14="http://schemas.microsoft.com/office/powerpoint/2010/main" val="275587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Ρομπότ στο Νηπιαγωγείο!</a:t>
            </a:r>
            <a:br>
              <a:rPr lang="el-GR" dirty="0" smtClean="0"/>
            </a:br>
            <a:r>
              <a:rPr lang="el-GR" dirty="0" smtClean="0"/>
              <a:t>Ας γνωρίσουμε μερικά!</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5"/>
            <a:ext cx="8892479" cy="50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4437112"/>
            <a:ext cx="1728192" cy="20162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5</a:t>
            </a:r>
            <a:r>
              <a:rPr lang="el-GR" baseline="30000" dirty="0" smtClean="0">
                <a:solidFill>
                  <a:schemeClr val="tx1"/>
                </a:solidFill>
              </a:rPr>
              <a:t>ο</a:t>
            </a:r>
            <a:r>
              <a:rPr lang="el-GR" dirty="0" smtClean="0">
                <a:solidFill>
                  <a:schemeClr val="tx1"/>
                </a:solidFill>
              </a:rPr>
              <a:t> ΝΗΠ/ΓΕΙΟ ΘΕΡΜΗΣ</a:t>
            </a:r>
          </a:p>
          <a:p>
            <a:pPr algn="ctr"/>
            <a:r>
              <a:rPr lang="el-GR" dirty="0" smtClean="0">
                <a:solidFill>
                  <a:schemeClr val="tx1"/>
                </a:solidFill>
              </a:rPr>
              <a:t>Μάιος 2023</a:t>
            </a:r>
          </a:p>
          <a:p>
            <a:pPr algn="ctr"/>
            <a:r>
              <a:rPr lang="el-GR" dirty="0" smtClean="0">
                <a:solidFill>
                  <a:schemeClr val="tx1"/>
                </a:solidFill>
              </a:rPr>
              <a:t>Σιδέρη Κατερίνα</a:t>
            </a:r>
            <a:endParaRPr lang="el-GR" dirty="0">
              <a:solidFill>
                <a:schemeClr val="tx1"/>
              </a:solidFill>
            </a:endParaRPr>
          </a:p>
        </p:txBody>
      </p:sp>
    </p:spTree>
    <p:extLst>
      <p:ext uri="{BB962C8B-B14F-4D97-AF65-F5344CB8AC3E}">
        <p14:creationId xmlns:p14="http://schemas.microsoft.com/office/powerpoint/2010/main" val="245146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QOBO, </a:t>
            </a:r>
            <a:r>
              <a:rPr lang="el-GR" dirty="0" smtClean="0"/>
              <a:t>ο σαλιγκαράκης!</a:t>
            </a:r>
            <a:endParaRPr lang="el-GR" dirty="0"/>
          </a:p>
        </p:txBody>
      </p:sp>
      <p:sp>
        <p:nvSpPr>
          <p:cNvPr id="3" name="Content Placeholder 2"/>
          <p:cNvSpPr>
            <a:spLocks noGrp="1"/>
          </p:cNvSpPr>
          <p:nvPr>
            <p:ph idx="1"/>
          </p:nvPr>
        </p:nvSpPr>
        <p:spPr/>
        <p:txBody>
          <a:bodyPr>
            <a:normAutofit/>
          </a:bodyPr>
          <a:lstStyle/>
          <a:p>
            <a:r>
              <a:rPr lang="el-GR" sz="1600" dirty="0" smtClean="0"/>
              <a:t>To Qobo, ο σαλιγκαράκης , είναι ένα εκπαιδευτικό , χαριτωμένο πολύ ευχάριστο και δημιουργικό ρομπότ,  το οποίο έχει σχεδιαστεί ειδικά για παιδιά ηλικίας 3 έως 8 ετών και  με το οποίο ο προγραμματισμός και η εκμάθηση πραγματοποιείται μέσα από κάρτες παζλ με διασκεδαστικό και ευχάριστο τρόπο.</a:t>
            </a:r>
            <a:endParaRPr lang="el-GR" sz="16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684076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45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Qobo</a:t>
            </a:r>
            <a:endParaRPr lang="el-GR" dirty="0"/>
          </a:p>
        </p:txBody>
      </p:sp>
      <p:sp>
        <p:nvSpPr>
          <p:cNvPr id="3" name="Content Placeholder 2"/>
          <p:cNvSpPr>
            <a:spLocks noGrp="1"/>
          </p:cNvSpPr>
          <p:nvPr>
            <p:ph idx="1"/>
          </p:nvPr>
        </p:nvSpPr>
        <p:spPr>
          <a:xfrm>
            <a:off x="457200" y="1600201"/>
            <a:ext cx="8229600" cy="964704"/>
          </a:xfrm>
        </p:spPr>
        <p:txBody>
          <a:bodyPr>
            <a:normAutofit/>
          </a:bodyPr>
          <a:lstStyle/>
          <a:p>
            <a:r>
              <a:rPr lang="el-GR" sz="1600" dirty="0" smtClean="0"/>
              <a:t>Ο σαλιγκαράκης αναγνωρίζει τον κωδικό που είναι τυπωμένος σε κάθε μία από αυτές τις κάρτα και εκτελεί την αντίστοιχη ενέργεια (προς τα εμπρός, προς τα πίσω, τραγουδάει ή αλληλεπιδρά  και αναβοσβήνει</a:t>
            </a:r>
            <a:r>
              <a:rPr lang="en-US" sz="1600" dirty="0" smtClean="0"/>
              <a:t>!</a:t>
            </a:r>
            <a:r>
              <a:rPr lang="el-GR" sz="1600" dirty="0" smtClean="0"/>
              <a:t>)</a:t>
            </a:r>
            <a:endParaRPr lang="el-GR" sz="1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84984"/>
            <a:ext cx="604867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2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Codey</a:t>
            </a:r>
            <a:r>
              <a:rPr lang="en-US" dirty="0" smtClean="0"/>
              <a:t> Rocky</a:t>
            </a:r>
            <a:endParaRPr lang="el-GR" dirty="0"/>
          </a:p>
        </p:txBody>
      </p:sp>
      <p:sp>
        <p:nvSpPr>
          <p:cNvPr id="3" name="Content Placeholder 2"/>
          <p:cNvSpPr>
            <a:spLocks noGrp="1"/>
          </p:cNvSpPr>
          <p:nvPr>
            <p:ph idx="1"/>
          </p:nvPr>
        </p:nvSpPr>
        <p:spPr/>
        <p:txBody>
          <a:bodyPr>
            <a:normAutofit/>
          </a:bodyPr>
          <a:lstStyle/>
          <a:p>
            <a:r>
              <a:rPr lang="el-GR" sz="2000" dirty="0" smtClean="0"/>
              <a:t>Ένα διαδραστικό, εύχρηστο  παιχνίδι ρομπότ emo για τα παιδιά</a:t>
            </a:r>
            <a:r>
              <a:rPr lang="en-US" sz="2000" dirty="0" smtClean="0"/>
              <a:t>, </a:t>
            </a:r>
            <a:r>
              <a:rPr lang="el-GR" sz="2000" dirty="0" smtClean="0"/>
              <a:t>για  να μάθουν ρομποτική και προγραμματισμό, ιδιαίτερα φιλικό για αρχάριους! Το Codey Rocky διαθέτει 10+ ενσωματωμένες ηλεκτρονικές μονάδες που μπορούν να επιτύχουν έκφραση συναισθημάτων, τηλεχειριστήριο εφαρμογής, παρακολούθηση γραμμής, ανίχνευση χρωμάτων κ.λπ. </a:t>
            </a:r>
            <a:endParaRPr lang="el-GR" sz="2000" dirty="0"/>
          </a:p>
        </p:txBody>
      </p:sp>
      <p:pic>
        <p:nvPicPr>
          <p:cNvPr id="17410" name="Picture 2" descr="C:\Users\Filippos\Desktop\Untitledb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698" y="4149080"/>
            <a:ext cx="4392488" cy="181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9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err="1" smtClean="0"/>
              <a:t>Codey</a:t>
            </a:r>
            <a:r>
              <a:rPr lang="en-US" dirty="0" smtClean="0"/>
              <a:t> Rocky</a:t>
            </a:r>
            <a:endParaRPr lang="el-GR" dirty="0"/>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3573016"/>
            <a:ext cx="5238693" cy="298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1412776"/>
            <a:ext cx="7920880" cy="2031325"/>
          </a:xfrm>
          <a:prstGeom prst="rect">
            <a:avLst/>
          </a:prstGeom>
        </p:spPr>
        <p:txBody>
          <a:bodyPr wrap="square">
            <a:spAutoFit/>
          </a:bodyPr>
          <a:lstStyle/>
          <a:p>
            <a:r>
              <a:rPr lang="el-GR" dirty="0" smtClean="0"/>
              <a:t>Τα παιδιά μπορούν να ξεκινήσουν να παίζουν και να προγραμματίζουν αμέσως..και να απολαύσουν  την ελευθερία της δημιουργίας στο έπακρο συνδυάζοντας το Codey Rocky με τεχνικά εξαρτήματα LEGO ή εξαρτήματα κοπής με λέιζερ. Ο προγραμματισμός με το Codey Rocky είναι τόσο απλός όσο η μεταφορά και η απόθεση μπλοκ. Μπορεί να εφαρμοστεί σε δραστηριότητες στην τάξη, όπως παιχνίδια λαβύρινθου, διαγωνισμούς παρακολούθησης γραμμής και δημιουργικό σχεδιασμό και κατασκευή!</a:t>
            </a:r>
            <a:endParaRPr lang="el-GR"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573016"/>
            <a:ext cx="20732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16216" y="5805264"/>
            <a:ext cx="2448272"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Προγραμματίστε και διασκεδάστε!!!</a:t>
            </a:r>
            <a:endParaRPr lang="el-GR" dirty="0">
              <a:solidFill>
                <a:schemeClr val="tx1"/>
              </a:solidFill>
            </a:endParaRPr>
          </a:p>
        </p:txBody>
      </p:sp>
    </p:spTree>
    <p:extLst>
      <p:ext uri="{BB962C8B-B14F-4D97-AF65-F5344CB8AC3E}">
        <p14:creationId xmlns:p14="http://schemas.microsoft.com/office/powerpoint/2010/main" val="272239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ΒΕΕ-ΒΟΤ</a:t>
            </a:r>
            <a:endParaRPr lang="el-GR" dirty="0"/>
          </a:p>
        </p:txBody>
      </p:sp>
      <p:sp>
        <p:nvSpPr>
          <p:cNvPr id="3" name="Content Placeholder 2"/>
          <p:cNvSpPr>
            <a:spLocks noGrp="1"/>
          </p:cNvSpPr>
          <p:nvPr>
            <p:ph idx="1"/>
          </p:nvPr>
        </p:nvSpPr>
        <p:spPr>
          <a:xfrm>
            <a:off x="467544" y="3356992"/>
            <a:ext cx="8229600" cy="2404864"/>
          </a:xfrm>
        </p:spPr>
        <p:txBody>
          <a:bodyPr>
            <a:normAutofit/>
          </a:bodyPr>
          <a:lstStyle/>
          <a:p>
            <a:r>
              <a:rPr lang="el-GR" sz="1600" dirty="0" smtClean="0"/>
              <a:t>Το BeeBot,  η« έξυπνη μελισσούλα» είναι ένα ρομπότ δαπέδου που προγραμματίζεται και είναι κατάλληλο για μαθητές προσχολικής και πρωτοσχολικής ηλικίας. </a:t>
            </a:r>
          </a:p>
          <a:p>
            <a:r>
              <a:rPr lang="el-GR" sz="1600" dirty="0" smtClean="0"/>
              <a:t>Ο προγραμματισμός γίνεται με τα πλήκτρα που βρίσκονται επάνω στη μελισσούλα (πλήκτρα εντολών)  και μπορεί να προγραμματιστεί  ώστε να κινείται με ακρίβεια στο χώρο προχωρώντας  μπροστά και πίσω και στρίβοντας δεξιά και αριστερά .</a:t>
            </a:r>
          </a:p>
          <a:p>
            <a:r>
              <a:rPr lang="el-GR" sz="1600" dirty="0" smtClean="0"/>
              <a:t>Το BeeBot έχει ένα φιλικό , με  ευχάριστο σχεδιασμό ρομπότ και είναι ιδανικό για να προσεγγίσουν τα παιδιά τις έννοιες   ελέγχου της κατεύθυνσης, , του προσανατολισμού, και της γλώσσας του προγραμματισμού για μικρά παιδιά. Μπορεί να κινηθεί σεεπιφάνειες διαφόρων υλικών όπως, χαρτί, μουσαμάς, ξύλο, πλακάκια, ...</a:t>
            </a:r>
          </a:p>
          <a:p>
            <a:endParaRPr lang="el-GR"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26273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84784"/>
            <a:ext cx="2305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06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274638"/>
            <a:ext cx="2448272" cy="1143000"/>
          </a:xfrm>
        </p:spPr>
        <p:txBody>
          <a:bodyPr>
            <a:normAutofit/>
          </a:bodyPr>
          <a:lstStyle/>
          <a:p>
            <a:r>
              <a:rPr lang="el-GR" sz="2800" dirty="0" smtClean="0"/>
              <a:t>Πίστες και</a:t>
            </a:r>
            <a:br>
              <a:rPr lang="el-GR" sz="2800" dirty="0" smtClean="0"/>
            </a:br>
            <a:r>
              <a:rPr lang="el-GR" sz="2800" dirty="0" smtClean="0"/>
              <a:t>διαδρομές!</a:t>
            </a:r>
            <a:endParaRPr lang="el-GR" sz="2800" dirty="0"/>
          </a:p>
        </p:txBody>
      </p:sp>
      <p:sp>
        <p:nvSpPr>
          <p:cNvPr id="3" name="Content Placeholder 2"/>
          <p:cNvSpPr>
            <a:spLocks noGrp="1"/>
          </p:cNvSpPr>
          <p:nvPr>
            <p:ph idx="1"/>
          </p:nvPr>
        </p:nvSpPr>
        <p:spPr>
          <a:xfrm>
            <a:off x="457200" y="3212976"/>
            <a:ext cx="8229600" cy="2913187"/>
          </a:xfrm>
        </p:spPr>
        <p:txBody>
          <a:bodyPr>
            <a:normAutofit fontScale="47500" lnSpcReduction="20000"/>
          </a:bodyPr>
          <a:lstStyle/>
          <a:p>
            <a:r>
              <a:rPr lang="el-GR" dirty="0" smtClean="0"/>
              <a:t>Οι μαθητές μπορούν να εμπλακούν σε μία ποικιλία διαθεματικών σεναρίων και δραστηριοτήτων. Έτσι οι  στόχοι των δραστηριοτήτων μπορεί να είναι και αυτοί ποικίλοι όπως :   ανάπτυξη δεξιοτήτων συνεργασίας, κονωνικοσυναισθηματική ανάπτυξη, κατάκτηση εννοιών, ....!</a:t>
            </a:r>
          </a:p>
          <a:p>
            <a:r>
              <a:rPr lang="el-GR" dirty="0" smtClean="0"/>
              <a:t>Και φυσικά  είναι ιδανικό για εξοικείωση με τον προγραμματισμό των ρομπότ και   την ανάπτυξη υπολογιστικής σκέψης; </a:t>
            </a:r>
          </a:p>
          <a:p>
            <a:r>
              <a:rPr lang="el-GR" dirty="0" smtClean="0"/>
              <a:t>-	Εισαγωγή στην ακολουθία εντολών και τον έλεγχο διάταξης, </a:t>
            </a:r>
          </a:p>
          <a:p>
            <a:r>
              <a:rPr lang="el-GR" dirty="0" smtClean="0"/>
              <a:t>-	Κατανόηση αλγορίθμων, </a:t>
            </a:r>
          </a:p>
          <a:p>
            <a:r>
              <a:rPr lang="el-GR" dirty="0" smtClean="0"/>
              <a:t>-	Ανάπτυξη λεξιλογίου σε σχέση με τη θέση και τον προσανατολισμό</a:t>
            </a:r>
          </a:p>
          <a:p>
            <a:r>
              <a:rPr lang="el-GR" dirty="0" smtClean="0"/>
              <a:t>-	Δομή ακολουθίας και ανάπτυξης,...</a:t>
            </a:r>
          </a:p>
          <a:p>
            <a:r>
              <a:rPr lang="el-GR" dirty="0" smtClean="0"/>
              <a:t>-	....</a:t>
            </a:r>
          </a:p>
          <a:p>
            <a:r>
              <a:rPr lang="el-GR" dirty="0" smtClean="0"/>
              <a:t>Και όλα αυτά με ευχάριστο και διασκεδαστικό τρόπο!</a:t>
            </a:r>
          </a:p>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300538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60648"/>
            <a:ext cx="2414587"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75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a:t>
            </a:r>
            <a:r>
              <a:rPr lang="en-US" dirty="0" smtClean="0"/>
              <a:t>OTLEY</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261304" cy="245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7704" y="4194313"/>
            <a:ext cx="4572000" cy="1477328"/>
          </a:xfrm>
          <a:prstGeom prst="rect">
            <a:avLst/>
          </a:prstGeom>
        </p:spPr>
        <p:txBody>
          <a:bodyPr>
            <a:spAutoFit/>
          </a:bodyPr>
          <a:lstStyle/>
          <a:p>
            <a:r>
              <a:rPr lang="el-GR" dirty="0" smtClean="0"/>
              <a:t>Το Botley είναι ένα παιχνιδιάρικο ρομπότ  ιδανικό να εισαγάγει τα παιδιά στις βασικές αρχές της κωδικοποίησης . Τα παιδιά μπορούν να το προγραμματίσουν εύκολα για να εκτελέσει μία ποικιλία ενεργειών!</a:t>
            </a:r>
            <a:endParaRPr lang="el-GR" dirty="0"/>
          </a:p>
        </p:txBody>
      </p:sp>
    </p:spTree>
    <p:extLst>
      <p:ext uri="{BB962C8B-B14F-4D97-AF65-F5344CB8AC3E}">
        <p14:creationId xmlns:p14="http://schemas.microsoft.com/office/powerpoint/2010/main" val="377730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Autofit/>
          </a:bodyPr>
          <a:lstStyle/>
          <a:p>
            <a:r>
              <a:rPr lang="el-GR" sz="1400" dirty="0" smtClean="0"/>
              <a:t/>
            </a:r>
            <a:br>
              <a:rPr lang="el-GR" sz="1400" dirty="0" smtClean="0"/>
            </a:br>
            <a:r>
              <a:rPr lang="el-GR" sz="1400" dirty="0"/>
              <a:t/>
            </a:r>
            <a:br>
              <a:rPr lang="el-GR" sz="1400" dirty="0"/>
            </a:br>
            <a:r>
              <a:rPr lang="el-GR" sz="1400" dirty="0" smtClean="0"/>
              <a:t/>
            </a:r>
            <a:br>
              <a:rPr lang="el-GR" sz="1400" dirty="0" smtClean="0"/>
            </a:br>
            <a:r>
              <a:rPr lang="el-GR" sz="1400" dirty="0" smtClean="0"/>
              <a:t>Μεταξύ αυτών που κάνει είναι να:</a:t>
            </a:r>
            <a:br>
              <a:rPr lang="el-GR" sz="1400" dirty="0" smtClean="0"/>
            </a:br>
            <a:r>
              <a:rPr lang="el-GR" sz="1400" dirty="0" smtClean="0"/>
              <a:t> μετακινείται μπροστά και πίσω και στρίβει δεξιά και αριστερά, ανιχνεύει αντικείμενα και τα αποφεύγει , περιλαμβάνει ηχητική προειδοποίηση  και μπορεί να επαναλάβει ένα βήμα ή μία ακολουθία εντολών! Μπορεί να αποθηκεύσει μέχρι και 150 εντολές, να κινηθεί προς 6 κατευθύνσεις και να τις εκτελέσει όλες μαζί. Στο σκοτάδι τα μάτια του φωτίζουν και αλλάζουν χρώμα! Μπορεί ακόμη να προγραμματιστεί και να μας χαρίσει μία  χρωματιστή, χορευτική  παράσταση! Με το τηλεχειριστήριο του σε στυλ παιχνιδιού με τα χρωματιστά κουμπιά του προσκαλεί τα παιδιά να ανακαλύψουν την κωδικοποίη ση διασκεδάζοντας και εύκολα!</a:t>
            </a:r>
            <a:br>
              <a:rPr lang="el-GR" sz="1400" dirty="0" smtClean="0"/>
            </a:br>
            <a:r>
              <a:rPr lang="el-GR" sz="1400" dirty="0" smtClean="0"/>
              <a:t>Αναπτύσσει τις πρώτες δεξιότητες προγραμματισμού και επίλυσης προβλημάτων!</a:t>
            </a:r>
            <a:br>
              <a:rPr lang="el-GR" sz="1400" dirty="0" smtClean="0"/>
            </a:br>
            <a:endParaRPr lang="el-GR" sz="1400" dirty="0"/>
          </a:p>
        </p:txBody>
      </p:sp>
      <p:pic>
        <p:nvPicPr>
          <p:cNvPr id="7171" name="Picture 3" descr="C:\Users\Filippos\Desktop\thumbnail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780928"/>
            <a:ext cx="3759905" cy="35898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2936"/>
            <a:ext cx="404177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97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FIRST KIDS CODING AND ROBOTICS</a:t>
            </a:r>
            <a:endParaRPr lang="el-GR" sz="2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052736"/>
            <a:ext cx="5261304" cy="243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680" y="3284984"/>
            <a:ext cx="5724128" cy="2862322"/>
          </a:xfrm>
          <a:prstGeom prst="rect">
            <a:avLst/>
          </a:prstGeom>
        </p:spPr>
        <p:txBody>
          <a:bodyPr wrap="square">
            <a:spAutoFit/>
          </a:bodyPr>
          <a:lstStyle/>
          <a:p>
            <a:r>
              <a:rPr lang="el-GR" dirty="0" smtClean="0"/>
              <a:t>Με το KIDS FIRST CODING &amp; ROBOTICS το παιδί από την προσχολική ηλικία μπορεί να μάθει πολλές βασικές έννοιες  προγραμματισμού, ολοκληρώνοντας τις προκλήσεις του δίνονται  και  που ενθαρρύνουν την εμπλοκή με το ρομπότ και τις κάρτες ιστοριών που υπάρχουν.</a:t>
            </a:r>
          </a:p>
          <a:p>
            <a:r>
              <a:rPr lang="el-GR" dirty="0" smtClean="0"/>
              <a:t>Η Sammy το χαριτωμένο,  μικρό σάντουιτς με φυστικοβούτυρο είναι στην πραγματικότητα ένα ρομπότ που βοηθά τα παιδιάτης προσχολικής ηλικίας να κατακτήσουν αρχές και δεξιότητες κωδικοποίησης .</a:t>
            </a:r>
            <a:endParaRPr lang="el-GR" dirty="0"/>
          </a:p>
        </p:txBody>
      </p:sp>
    </p:spTree>
    <p:extLst>
      <p:ext uri="{BB962C8B-B14F-4D97-AF65-F5344CB8AC3E}">
        <p14:creationId xmlns:p14="http://schemas.microsoft.com/office/powerpoint/2010/main" val="84176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3501008"/>
            <a:ext cx="8229600" cy="2625155"/>
          </a:xfrm>
        </p:spPr>
        <p:txBody>
          <a:bodyPr>
            <a:normAutofit/>
          </a:bodyPr>
          <a:lstStyle/>
          <a:p>
            <a:r>
              <a:rPr lang="el-GR" sz="1600" dirty="0" smtClean="0"/>
              <a:t>Τα προγράμματα δημιουργούνται απλά και μόνο με τη δημιουργία μιας σειράς από κάρτες εντολών που δημιουργούν ένα  αλγοριθμικό «μονοπάτι». Καθώς το ρομπότ περνά πάνω από τις κάρτες εντολών, ένας αισθητήρας στο κάτω μέρος του ρομπότ τις διαβάζει μια προς μια και φορτώνει το πρόγραμμα. Στη συνέχεια, τοποθετούμε το ρομπότ σε μια πίστα που έχουμε δημιουργήσει και το ρομπότ τρέχει το πρόγραμμα. Μπορούμε να προγραμματίσουμε  το ρομπότ να κινείται προς διαφορετικές κατευθύνσεις, να ενεργοποιεί το γρανάζι που υπάρχει, να ανάβει τα φώτα LED, να αναπαράγει ήχους και να ανταποκρίνεται σε διαφορετικές κάρτες ενεργειών.</a:t>
            </a:r>
            <a:endParaRPr lang="el-GR"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308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Pro-Bot</a:t>
            </a:r>
            <a:endParaRPr lang="el-GR" dirty="0"/>
          </a:p>
        </p:txBody>
      </p:sp>
      <p:sp>
        <p:nvSpPr>
          <p:cNvPr id="5" name="Rectangle 4"/>
          <p:cNvSpPr/>
          <p:nvPr/>
        </p:nvSpPr>
        <p:spPr>
          <a:xfrm>
            <a:off x="2051720" y="1340768"/>
            <a:ext cx="4572000" cy="1200329"/>
          </a:xfrm>
          <a:prstGeom prst="rect">
            <a:avLst/>
          </a:prstGeom>
        </p:spPr>
        <p:txBody>
          <a:bodyPr>
            <a:spAutoFit/>
          </a:bodyPr>
          <a:lstStyle/>
          <a:p>
            <a:r>
              <a:rPr lang="el-GR" dirty="0" smtClean="0"/>
              <a:t>To ProBot είναι ένα ρομπότ με  μορφή ελκυστικού , αγωνιστικού οχήματος  ιδανικό για προγραμματισμό και από παιδιά Α, Β &amp; Γ Δημοτικού.</a:t>
            </a:r>
            <a:endParaRPr lang="el-GR" dirty="0"/>
          </a:p>
        </p:txBody>
      </p:sp>
      <p:pic>
        <p:nvPicPr>
          <p:cNvPr id="922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832868"/>
            <a:ext cx="6768752" cy="34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52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Pro-Bot</a:t>
            </a:r>
            <a:endParaRPr lang="el-GR" dirty="0"/>
          </a:p>
        </p:txBody>
      </p:sp>
      <p:sp>
        <p:nvSpPr>
          <p:cNvPr id="4" name="Rectangle 3"/>
          <p:cNvSpPr/>
          <p:nvPr/>
        </p:nvSpPr>
        <p:spPr>
          <a:xfrm>
            <a:off x="251520" y="836712"/>
            <a:ext cx="8496944" cy="2308324"/>
          </a:xfrm>
          <a:prstGeom prst="rect">
            <a:avLst/>
          </a:prstGeom>
        </p:spPr>
        <p:txBody>
          <a:bodyPr wrap="square">
            <a:spAutoFit/>
          </a:bodyPr>
          <a:lstStyle/>
          <a:p>
            <a:r>
              <a:rPr lang="el-GR" dirty="0" smtClean="0"/>
              <a:t>Μπορεί να χρησιμοποιηθεί με τα κλασικά βέλη προγραμματισμού ή να δεχθεί και πιο σύνθετες εντολές</a:t>
            </a:r>
          </a:p>
          <a:p>
            <a:r>
              <a:rPr lang="el-GR" dirty="0" smtClean="0"/>
              <a:t>Έχει τη δυνατότητα να οπτικοποιήσει τις διαδρομές που πραγματοποιεί αφού μπορεί να τις σχεδιάζει χρησιμοποιώντας το μηχανισμό του ProBot και ένα απλό μαρκαδόρο. </a:t>
            </a:r>
          </a:p>
          <a:p>
            <a:r>
              <a:rPr lang="el-GR" dirty="0" smtClean="0"/>
              <a:t>Οι προβολείς του λειτουργούν με χρήση αισθητήρα φωτός</a:t>
            </a:r>
          </a:p>
          <a:p>
            <a:r>
              <a:rPr lang="el-GR" dirty="0" smtClean="0"/>
              <a:t>Υπάρχει η δυνατότητα φωνητικής ενεργοποίησης  λειτουργιών/ αισθητήρα εμποδίου (στον προφυλακτήρα)</a:t>
            </a:r>
          </a:p>
          <a:p>
            <a:r>
              <a:rPr lang="el-GR" dirty="0" smtClean="0"/>
              <a:t>Λειτουργεί και με Windows 7 και νεότερες εκδόσεις windows.</a:t>
            </a:r>
            <a:endParaRPr lang="el-G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17032"/>
            <a:ext cx="5619998" cy="275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2700762" cy="24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448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708</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Ρομπότ στο Νηπιαγωγείο! Ας γνωρίσουμε μερικά!</vt:lpstr>
      <vt:lpstr>ΒΕΕ-ΒΟΤ</vt:lpstr>
      <vt:lpstr>Πίστες και διαδρομές!</vt:lpstr>
      <vt:lpstr>ΒOTLEY</vt:lpstr>
      <vt:lpstr>   Μεταξύ αυτών που κάνει είναι να:  μετακινείται μπροστά και πίσω και στρίβει δεξιά και αριστερά, ανιχνεύει αντικείμενα και τα αποφεύγει , περιλαμβάνει ηχητική προειδοποίηση  και μπορεί να επαναλάβει ένα βήμα ή μία ακολουθία εντολών! Μπορεί να αποθηκεύσει μέχρι και 150 εντολές, να κινηθεί προς 6 κατευθύνσεις και να τις εκτελέσει όλες μαζί. Στο σκοτάδι τα μάτια του φωτίζουν και αλλάζουν χρώμα! Μπορεί ακόμη να προγραμματιστεί και να μας χαρίσει μία  χρωματιστή, χορευτική  παράσταση! Με το τηλεχειριστήριο του σε στυλ παιχνιδιού με τα χρωματιστά κουμπιά του προσκαλεί τα παιδιά να ανακαλύψουν την κωδικοποίη ση διασκεδάζοντας και εύκολα! Αναπτύσσει τις πρώτες δεξιότητες προγραμματισμού και επίλυσης προβλημάτων! </vt:lpstr>
      <vt:lpstr>FIRST KIDS CODING AND ROBOTICS</vt:lpstr>
      <vt:lpstr>PowerPoint Presentation</vt:lpstr>
      <vt:lpstr>Pro-Bot</vt:lpstr>
      <vt:lpstr>Pro-Bot</vt:lpstr>
      <vt:lpstr>QOBO, ο σαλιγκαράκης!</vt:lpstr>
      <vt:lpstr>Qobo</vt:lpstr>
      <vt:lpstr>Codey Rocky</vt:lpstr>
      <vt:lpstr>Codey Rocky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Filippos</dc:creator>
  <cp:lastModifiedBy>Filippos</cp:lastModifiedBy>
  <cp:revision>7</cp:revision>
  <dcterms:created xsi:type="dcterms:W3CDTF">2023-06-17T10:06:25Z</dcterms:created>
  <dcterms:modified xsi:type="dcterms:W3CDTF">2023-06-17T11:25:15Z</dcterms:modified>
</cp:coreProperties>
</file>