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4"/>
  </p:notesMasterIdLst>
  <p:sldIdLst>
    <p:sldId id="288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947" autoAdjust="0"/>
  </p:normalViewPr>
  <p:slideViewPr>
    <p:cSldViewPr>
      <p:cViewPr>
        <p:scale>
          <a:sx n="103" d="100"/>
          <a:sy n="103" d="100"/>
        </p:scale>
        <p:origin x="-12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CBB2D-8EC9-4973-89E6-DAA60CFDC833}" type="datetimeFigureOut">
              <a:rPr lang="el-GR" smtClean="0"/>
              <a:pPr/>
              <a:t>29/12/2021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22562-3E4B-4288-BE23-93030A59A8D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231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22562-3E4B-4288-BE23-93030A59A8DD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22562-3E4B-4288-BE23-93030A59A8DD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Ισοσκελές τρίγωνο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F69E1ED-30CF-4B47-885E-AB65A4628265}" type="datetimeFigureOut">
              <a:rPr lang="el-GR" smtClean="0"/>
              <a:pPr/>
              <a:t>29/12/2021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580E905-74C0-42FC-88DA-406B490F0DA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E1ED-30CF-4B47-885E-AB65A4628265}" type="datetimeFigureOut">
              <a:rPr lang="el-GR" smtClean="0"/>
              <a:pPr/>
              <a:t>29/12/2021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0E905-74C0-42FC-88DA-406B490F0DA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E1ED-30CF-4B47-885E-AB65A4628265}" type="datetimeFigureOut">
              <a:rPr lang="el-GR" smtClean="0"/>
              <a:pPr/>
              <a:t>29/12/2021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0E905-74C0-42FC-88DA-406B490F0DA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F69E1ED-30CF-4B47-885E-AB65A4628265}" type="datetimeFigureOut">
              <a:rPr lang="el-GR" smtClean="0"/>
              <a:pPr/>
              <a:t>29/12/2021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0E905-74C0-42FC-88DA-406B490F0DA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 τρίγωνο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Ισοσκελές τρίγωνο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F69E1ED-30CF-4B47-885E-AB65A4628265}" type="datetimeFigureOut">
              <a:rPr lang="el-GR" smtClean="0"/>
              <a:pPr/>
              <a:t>29/12/2021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580E905-74C0-42FC-88DA-406B490F0DAB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F69E1ED-30CF-4B47-885E-AB65A4628265}" type="datetimeFigureOut">
              <a:rPr lang="el-GR" smtClean="0"/>
              <a:pPr/>
              <a:t>29/12/2021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580E905-74C0-42FC-88DA-406B490F0DA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F69E1ED-30CF-4B47-885E-AB65A4628265}" type="datetimeFigureOut">
              <a:rPr lang="el-GR" smtClean="0"/>
              <a:pPr/>
              <a:t>29/12/2021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580E905-74C0-42FC-88DA-406B490F0DA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E1ED-30CF-4B47-885E-AB65A4628265}" type="datetimeFigureOut">
              <a:rPr lang="el-GR" smtClean="0"/>
              <a:pPr/>
              <a:t>29/12/2021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0E905-74C0-42FC-88DA-406B490F0DA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F69E1ED-30CF-4B47-885E-AB65A4628265}" type="datetimeFigureOut">
              <a:rPr lang="el-GR" smtClean="0"/>
              <a:pPr/>
              <a:t>29/12/2021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580E905-74C0-42FC-88DA-406B490F0DA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F69E1ED-30CF-4B47-885E-AB65A4628265}" type="datetimeFigureOut">
              <a:rPr lang="el-GR" smtClean="0"/>
              <a:pPr/>
              <a:t>29/12/2021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580E905-74C0-42FC-88DA-406B490F0DA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F69E1ED-30CF-4B47-885E-AB65A4628265}" type="datetimeFigureOut">
              <a:rPr lang="el-GR" smtClean="0"/>
              <a:pPr/>
              <a:t>29/12/2021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580E905-74C0-42FC-88DA-406B490F0DA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 τρίγωνο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F69E1ED-30CF-4B47-885E-AB65A4628265}" type="datetimeFigureOut">
              <a:rPr lang="el-GR" smtClean="0"/>
              <a:pPr/>
              <a:t>29/12/2021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580E905-74C0-42FC-88DA-406B490F0DA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enial.ly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1656159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000" dirty="0" smtClean="0">
                <a:latin typeface="Monotype Corsiva" pitchFamily="66" charset="0"/>
              </a:rPr>
              <a:t/>
            </a:r>
            <a:br>
              <a:rPr lang="el-GR" sz="4000" dirty="0" smtClean="0">
                <a:latin typeface="Monotype Corsiva" pitchFamily="66" charset="0"/>
              </a:rPr>
            </a:br>
            <a:r>
              <a:rPr lang="el-GR" sz="4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5</a:t>
            </a:r>
            <a:r>
              <a:rPr lang="el-GR" sz="4000" baseline="30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ο</a:t>
            </a:r>
            <a:r>
              <a:rPr lang="el-GR" sz="4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ΝΗΠΙΑΓΩΓΕΙΟ ΘΕΡΜΗΣ 2021-22</a:t>
            </a:r>
            <a:br>
              <a:rPr lang="el-GR" sz="4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itchFamily="66" charset="0"/>
              </a:rPr>
            </a:br>
            <a:r>
              <a:rPr lang="en-US" sz="4000" dirty="0" smtClean="0">
                <a:latin typeface="Monotype Corsiva" pitchFamily="66" charset="0"/>
              </a:rPr>
              <a:t>GENIALLY</a:t>
            </a:r>
            <a:r>
              <a:rPr lang="en-US" sz="4000" dirty="0" smtClean="0">
                <a:latin typeface="Monotype Corsiva" pitchFamily="66" charset="0"/>
              </a:rPr>
              <a:t/>
            </a:r>
            <a:br>
              <a:rPr lang="en-US" sz="4000" dirty="0" smtClean="0">
                <a:latin typeface="Monotype Corsiva" pitchFamily="66" charset="0"/>
              </a:rPr>
            </a:br>
            <a:r>
              <a:rPr lang="en-US" sz="4000" dirty="0" smtClean="0">
                <a:latin typeface="Monotype Corsiva" pitchFamily="66" charset="0"/>
                <a:hlinkClick r:id="rId2"/>
              </a:rPr>
              <a:t>https://genial.ly</a:t>
            </a:r>
            <a:r>
              <a:rPr lang="en-US" sz="4000" dirty="0" smtClean="0">
                <a:latin typeface="Monotype Corsiva" pitchFamily="66" charset="0"/>
                <a:hlinkClick r:id="rId2"/>
              </a:rPr>
              <a:t>/</a:t>
            </a:r>
            <a:r>
              <a:rPr lang="en-US" sz="4000" dirty="0" smtClean="0">
                <a:latin typeface="Monotype Corsiva" pitchFamily="66" charset="0"/>
              </a:rPr>
              <a:t> </a:t>
            </a:r>
            <a:r>
              <a:rPr lang="el-GR" sz="4000" dirty="0" smtClean="0">
                <a:latin typeface="Monotype Corsiva" pitchFamily="66" charset="0"/>
              </a:rPr>
              <a:t/>
            </a:r>
            <a:br>
              <a:rPr lang="el-GR" sz="4000" dirty="0" smtClean="0">
                <a:latin typeface="Monotype Corsiva" pitchFamily="66" charset="0"/>
              </a:rPr>
            </a:br>
            <a:endParaRPr lang="el-GR" sz="4000" dirty="0">
              <a:latin typeface="Monotype Corsiva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105928"/>
          </a:xfrm>
        </p:spPr>
        <p:txBody>
          <a:bodyPr/>
          <a:lstStyle/>
          <a:p>
            <a:pPr indent="0" algn="just">
              <a:buNone/>
            </a:pPr>
            <a:r>
              <a:rPr lang="el-GR" sz="2800" dirty="0" smtClean="0"/>
              <a:t>Το </a:t>
            </a:r>
            <a:r>
              <a:rPr lang="en-US" sz="2800" dirty="0" smtClean="0"/>
              <a:t>Genially </a:t>
            </a:r>
            <a:r>
              <a:rPr lang="el-GR" sz="2800" dirty="0" smtClean="0"/>
              <a:t>είναι ένα ψηφιακό διαδραστικό εργαλείο που προσφέρει τη δυνατότητα δημιουργίας διαδραστικού υλικού εύκολα και με τη χρήση προσχεδιασμένων προτύπων.</a:t>
            </a:r>
          </a:p>
          <a:p>
            <a:pPr indent="0" algn="just">
              <a:buNone/>
            </a:pPr>
            <a:endParaRPr lang="el-GR" dirty="0"/>
          </a:p>
        </p:txBody>
      </p:sp>
      <p:pic>
        <p:nvPicPr>
          <p:cNvPr id="5" name="4 - Εικόνα" descr="genially 2 (2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37112"/>
            <a:ext cx="9144000" cy="2420888"/>
          </a:xfrm>
          <a:prstGeom prst="rect">
            <a:avLst/>
          </a:prstGeom>
        </p:spPr>
      </p:pic>
      <p:pic>
        <p:nvPicPr>
          <p:cNvPr id="6" name="Imagen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70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7625" y="0"/>
            <a:ext cx="14763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 smtClean="0">
                <a:latin typeface="Monotype Corsiva" pitchFamily="66" charset="0"/>
              </a:rPr>
              <a:t>Δημιουργία παρουσίασης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26072"/>
          </a:xfrm>
        </p:spPr>
        <p:txBody>
          <a:bodyPr/>
          <a:lstStyle/>
          <a:p>
            <a:pPr indent="0" algn="just">
              <a:buNone/>
            </a:pPr>
            <a:r>
              <a:rPr lang="el-GR" dirty="0" smtClean="0"/>
              <a:t>Με την ολοκλήρωση της εργασίας </a:t>
            </a:r>
          </a:p>
          <a:p>
            <a:pPr indent="0" algn="just">
              <a:buNone/>
            </a:pPr>
            <a:endParaRPr lang="el-GR" dirty="0"/>
          </a:p>
        </p:txBody>
      </p:sp>
      <p:pic>
        <p:nvPicPr>
          <p:cNvPr id="9" name="8 - Εικόνα" descr="genially5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7430"/>
            <a:ext cx="9144000" cy="4500570"/>
          </a:xfrm>
          <a:prstGeom prst="rect">
            <a:avLst/>
          </a:prstGeom>
        </p:spPr>
      </p:pic>
      <p:sp>
        <p:nvSpPr>
          <p:cNvPr id="10" name="9 - Βέλος προς τα κάτω"/>
          <p:cNvSpPr/>
          <p:nvPr/>
        </p:nvSpPr>
        <p:spPr>
          <a:xfrm>
            <a:off x="8358214" y="2000240"/>
            <a:ext cx="357190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Imagen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0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0"/>
            <a:ext cx="14763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Στιγμιότυπο οθόνης (44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643314"/>
          </a:xfrm>
          <a:prstGeom prst="rect">
            <a:avLst/>
          </a:prstGeom>
        </p:spPr>
      </p:pic>
      <p:pic>
        <p:nvPicPr>
          <p:cNvPr id="3" name="2 - Εικόνα" descr="Στιγμιότυπο οθόνης (45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7562"/>
            <a:ext cx="9144000" cy="3500438"/>
          </a:xfrm>
          <a:prstGeom prst="rect">
            <a:avLst/>
          </a:prstGeom>
        </p:spPr>
      </p:pic>
      <p:sp>
        <p:nvSpPr>
          <p:cNvPr id="4" name="3 - Δεξιό βέλος"/>
          <p:cNvSpPr/>
          <p:nvPr/>
        </p:nvSpPr>
        <p:spPr>
          <a:xfrm>
            <a:off x="1785918" y="2357430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Δεξιό βέλος"/>
          <p:cNvSpPr/>
          <p:nvPr/>
        </p:nvSpPr>
        <p:spPr>
          <a:xfrm>
            <a:off x="1785918" y="2714620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Βέλος προς τα κάτω"/>
          <p:cNvSpPr/>
          <p:nvPr/>
        </p:nvSpPr>
        <p:spPr>
          <a:xfrm>
            <a:off x="6286512" y="2500306"/>
            <a:ext cx="21431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Δεξιό βέλος"/>
          <p:cNvSpPr/>
          <p:nvPr/>
        </p:nvSpPr>
        <p:spPr>
          <a:xfrm>
            <a:off x="2214546" y="5143512"/>
            <a:ext cx="57150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Βέλος προς τα κάτω"/>
          <p:cNvSpPr/>
          <p:nvPr/>
        </p:nvSpPr>
        <p:spPr>
          <a:xfrm>
            <a:off x="4429124" y="4357694"/>
            <a:ext cx="21431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571612"/>
            <a:ext cx="609600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 smtClean="0">
                <a:latin typeface="Monotype Corsiva" pitchFamily="66" charset="0"/>
              </a:rPr>
              <a:t>Τέλος παρουσίασης</a:t>
            </a:r>
            <a:endParaRPr lang="el-GR" sz="4000" dirty="0">
              <a:latin typeface="Monotype Corsiva" pitchFamily="66" charset="0"/>
            </a:endParaRPr>
          </a:p>
        </p:txBody>
      </p:sp>
      <p:sp>
        <p:nvSpPr>
          <p:cNvPr id="7" name="6 - Στρογγυλεμένο ορθογώνιο"/>
          <p:cNvSpPr/>
          <p:nvPr/>
        </p:nvSpPr>
        <p:spPr>
          <a:xfrm>
            <a:off x="2000232" y="5143512"/>
            <a:ext cx="4929222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latin typeface="Monotype Corsiva" pitchFamily="66" charset="0"/>
              </a:rPr>
              <a:t>Καλή Δύναμη</a:t>
            </a:r>
            <a:r>
              <a:rPr lang="el-GR" sz="4000" dirty="0" smtClean="0">
                <a:latin typeface="Monotype Corsiva" pitchFamily="66" charset="0"/>
              </a:rPr>
              <a:t>!!!</a:t>
            </a:r>
          </a:p>
          <a:p>
            <a:pPr algn="ctr"/>
            <a:r>
              <a:rPr lang="el-GR" sz="4000" dirty="0" smtClean="0">
                <a:latin typeface="Monotype Corsiva" pitchFamily="66" charset="0"/>
              </a:rPr>
              <a:t>ΒΕΛΙΚΗ ΜΑΡΙΑ</a:t>
            </a:r>
            <a:endParaRPr lang="el-GR" sz="4000" dirty="0">
              <a:latin typeface="Monotype Corsiva" pitchFamily="66" charset="0"/>
            </a:endParaRPr>
          </a:p>
        </p:txBody>
      </p:sp>
      <p:pic>
        <p:nvPicPr>
          <p:cNvPr id="8" name="Imagen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70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7625" y="0"/>
            <a:ext cx="14763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latin typeface="Monotype Corsiva" pitchFamily="66" charset="0"/>
              </a:rPr>
              <a:t>Παρέχει τη δυνατότητα δημιουργίας:</a:t>
            </a:r>
            <a:endParaRPr lang="el-GR" sz="4000" dirty="0">
              <a:latin typeface="Monotype Corsiva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Παρουσιάσεων</a:t>
            </a:r>
          </a:p>
          <a:p>
            <a:r>
              <a:rPr lang="el-GR" dirty="0" smtClean="0"/>
              <a:t>Γραφημάτων</a:t>
            </a:r>
          </a:p>
          <a:p>
            <a:r>
              <a:rPr lang="el-GR" dirty="0" err="1" smtClean="0"/>
              <a:t>Διαδραστικών</a:t>
            </a:r>
            <a:r>
              <a:rPr lang="el-GR" dirty="0" smtClean="0"/>
              <a:t> παιχνιδιών</a:t>
            </a:r>
          </a:p>
          <a:p>
            <a:r>
              <a:rPr lang="el-GR" dirty="0" err="1" smtClean="0"/>
              <a:t>Βιντεοπαρουσιάσεων</a:t>
            </a:r>
            <a:endParaRPr lang="el-GR" dirty="0" smtClean="0"/>
          </a:p>
          <a:p>
            <a:r>
              <a:rPr lang="el-GR" dirty="0" smtClean="0"/>
              <a:t>Εκπαιδευτικό υλικό Δημιουργήστε πολύπλοκα και ενημερωτικά έγγραφα όπου το κοινό σας μπορεί να επιλέξει τις πληροφορίες που θέλει να καταναλώσει. Ιδανικό για τη δημιουργία περιεχομένου ιστού όπου πρωταγωνιστεί η </a:t>
            </a:r>
            <a:r>
              <a:rPr lang="el-GR" dirty="0" err="1" smtClean="0"/>
              <a:t>διαδραστικότητα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Βιογραφικό, Ημερολόγιο, Περιοδικό</a:t>
            </a:r>
          </a:p>
          <a:p>
            <a:r>
              <a:rPr lang="el-GR" dirty="0" smtClean="0"/>
              <a:t>Διαδραστικές κάρτες</a:t>
            </a:r>
          </a:p>
          <a:p>
            <a:r>
              <a:rPr lang="el-GR" dirty="0" smtClean="0"/>
              <a:t>Κουίζ </a:t>
            </a:r>
            <a:endParaRPr lang="el-GR" dirty="0"/>
          </a:p>
        </p:txBody>
      </p:sp>
      <p:pic>
        <p:nvPicPr>
          <p:cNvPr id="4" name="Image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0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0"/>
            <a:ext cx="14763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 smtClean="0">
                <a:latin typeface="Monotype Corsiva" pitchFamily="66" charset="0"/>
              </a:rPr>
              <a:t>Παρέχει τη δυνατότητα δημιουργίας</a:t>
            </a:r>
            <a:endParaRPr lang="el-GR" sz="4000" dirty="0">
              <a:latin typeface="Monotype Corsiva" pitchFamily="66" charset="0"/>
            </a:endParaRPr>
          </a:p>
        </p:txBody>
      </p:sp>
      <p:pic>
        <p:nvPicPr>
          <p:cNvPr id="4" name="3 - Θέση περιεχομένου" descr="genially 1 (2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00174"/>
            <a:ext cx="9144000" cy="5357826"/>
          </a:xfrm>
        </p:spPr>
      </p:pic>
      <p:pic>
        <p:nvPicPr>
          <p:cNvPr id="5" name="Imagen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0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0"/>
            <a:ext cx="14763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 smtClean="0">
                <a:latin typeface="Monotype Corsiva" pitchFamily="66" charset="0"/>
              </a:rPr>
              <a:t>Δημιουργία Λογαριασμού</a:t>
            </a:r>
            <a:endParaRPr lang="el-GR" sz="4000" dirty="0">
              <a:latin typeface="Monotype Corsiva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2844" y="1928802"/>
            <a:ext cx="8858280" cy="4572000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Υπάρχουν 6 τρόποι δημιουργίας λογαριασμού:</a:t>
            </a:r>
          </a:p>
          <a:p>
            <a:pPr>
              <a:buNone/>
            </a:pP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4" name="3 - Εικόνα" descr="genially 3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1" y="2500306"/>
            <a:ext cx="4571999" cy="4357694"/>
          </a:xfrm>
          <a:prstGeom prst="rect">
            <a:avLst/>
          </a:prstGeom>
        </p:spPr>
      </p:pic>
      <p:pic>
        <p:nvPicPr>
          <p:cNvPr id="5" name="4 - Εικόνα" descr="λογαριασμο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00306"/>
            <a:ext cx="4572000" cy="4357694"/>
          </a:xfrm>
          <a:prstGeom prst="rect">
            <a:avLst/>
          </a:prstGeom>
        </p:spPr>
      </p:pic>
      <p:pic>
        <p:nvPicPr>
          <p:cNvPr id="6" name="Imagen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70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7625" y="0"/>
            <a:ext cx="14763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400" dirty="0" smtClean="0">
                <a:latin typeface="Monotype Corsiva" pitchFamily="66" charset="0"/>
              </a:rPr>
              <a:t>Δημιουργία Λογαριασμού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Λογαριασμός </a:t>
            </a:r>
            <a:r>
              <a:rPr lang="en-US" dirty="0" smtClean="0"/>
              <a:t>Google</a:t>
            </a:r>
          </a:p>
          <a:p>
            <a:r>
              <a:rPr lang="en-US" dirty="0" err="1" smtClean="0"/>
              <a:t>Facebook</a:t>
            </a:r>
            <a:endParaRPr lang="en-US" dirty="0" smtClean="0"/>
          </a:p>
          <a:p>
            <a:r>
              <a:rPr lang="en-US" dirty="0" smtClean="0"/>
              <a:t>Office 365</a:t>
            </a:r>
          </a:p>
          <a:p>
            <a:r>
              <a:rPr lang="en-US" dirty="0" smtClean="0"/>
              <a:t>Twitter</a:t>
            </a:r>
          </a:p>
          <a:p>
            <a:r>
              <a:rPr lang="en-US" dirty="0" err="1" smtClean="0"/>
              <a:t>Linkedin</a:t>
            </a:r>
            <a:endParaRPr lang="en-US" dirty="0" smtClean="0"/>
          </a:p>
          <a:p>
            <a:r>
              <a:rPr lang="el-GR" dirty="0" smtClean="0"/>
              <a:t>Με ένα </a:t>
            </a:r>
            <a:r>
              <a:rPr lang="en-US" dirty="0" smtClean="0"/>
              <a:t>mail </a:t>
            </a:r>
            <a:r>
              <a:rPr lang="el-GR" dirty="0" smtClean="0"/>
              <a:t>που διαθέτετε και δημιουργία κωδικού</a:t>
            </a:r>
          </a:p>
          <a:p>
            <a:pPr indent="384048" algn="just">
              <a:buNone/>
            </a:pPr>
            <a:r>
              <a:rPr lang="el-GR" dirty="0" smtClean="0"/>
              <a:t>Θα ζητηθούν κάποιες στατιστικές πληροφορίες για το που σκοπεύετε να χρησιμοποιήσετε το </a:t>
            </a:r>
            <a:r>
              <a:rPr lang="en-US" dirty="0" smtClean="0"/>
              <a:t>Genially.</a:t>
            </a:r>
            <a:endParaRPr lang="el-GR" dirty="0"/>
          </a:p>
        </p:txBody>
      </p:sp>
      <p:pic>
        <p:nvPicPr>
          <p:cNvPr id="4" name="Image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0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0"/>
            <a:ext cx="14763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el-GR" sz="4000" dirty="0" smtClean="0">
                <a:latin typeface="Monotype Corsiva" pitchFamily="66" charset="0"/>
              </a:rPr>
              <a:t>Δημιουργία παρουσίασης</a:t>
            </a:r>
            <a:endParaRPr lang="el-GR" sz="4000" dirty="0">
              <a:latin typeface="Monotype Corsiva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11824"/>
          </a:xfrm>
        </p:spPr>
        <p:txBody>
          <a:bodyPr>
            <a:normAutofit/>
          </a:bodyPr>
          <a:lstStyle/>
          <a:p>
            <a:pPr indent="384048" algn="just">
              <a:buNone/>
            </a:pPr>
            <a:r>
              <a:rPr lang="el-GR" sz="2600" dirty="0" smtClean="0"/>
              <a:t>Μεταφέρετε τις παρουσιάσεις σας στο επόμενο επίπεδο με κινούμενα και διαδραστικά στοιχεία, ενσωματωμένο διαδικτυακό περιεχόμενο και απίστευτα πρότυπα. Ιδανικό για παρουσίαση </a:t>
            </a:r>
            <a:r>
              <a:rPr lang="en-US" sz="2600" dirty="0" smtClean="0"/>
              <a:t>on line </a:t>
            </a:r>
            <a:r>
              <a:rPr lang="el-GR" sz="2600" dirty="0" smtClean="0"/>
              <a:t>ή εξ αποστάσεως.</a:t>
            </a:r>
            <a:endParaRPr lang="el-GR" sz="2600" dirty="0"/>
          </a:p>
        </p:txBody>
      </p:sp>
      <p:pic>
        <p:nvPicPr>
          <p:cNvPr id="5" name="4 - Εικόνα" descr="genially 4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6124"/>
            <a:ext cx="9144000" cy="3571876"/>
          </a:xfrm>
          <a:prstGeom prst="rect">
            <a:avLst/>
          </a:prstGeom>
        </p:spPr>
      </p:pic>
      <p:pic>
        <p:nvPicPr>
          <p:cNvPr id="6" name="Imagen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0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0"/>
            <a:ext cx="14763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 smtClean="0">
                <a:latin typeface="Monotype Corsiva" pitchFamily="66" charset="0"/>
              </a:rPr>
              <a:t>Δημιουργία παρουσίασης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26072"/>
          </a:xfrm>
        </p:spPr>
        <p:txBody>
          <a:bodyPr>
            <a:normAutofit/>
          </a:bodyPr>
          <a:lstStyle/>
          <a:p>
            <a:pPr algn="just"/>
            <a:r>
              <a:rPr lang="el-GR" sz="2600" dirty="0" smtClean="0"/>
              <a:t>Οτιδήποτε κι αν θέλουμε να δημιουργήσουμε επιλέγουμε είτε το πρότυπο που ταιριάζει επιλέγοντας όσες διαφάνειες επιθυμούμε, είτε την </a:t>
            </a:r>
            <a:r>
              <a:rPr lang="en-US" sz="2600" dirty="0" smtClean="0"/>
              <a:t>Blank creation</a:t>
            </a:r>
            <a:r>
              <a:rPr lang="el-GR" sz="2600" dirty="0" smtClean="0"/>
              <a:t>.</a:t>
            </a:r>
            <a:endParaRPr lang="el-GR" sz="2600" dirty="0"/>
          </a:p>
        </p:txBody>
      </p:sp>
      <p:pic>
        <p:nvPicPr>
          <p:cNvPr id="4" name="3 - Εικόνα" descr="use this template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43248"/>
            <a:ext cx="4869920" cy="3714752"/>
          </a:xfrm>
          <a:prstGeom prst="rect">
            <a:avLst/>
          </a:prstGeom>
        </p:spPr>
      </p:pic>
      <p:pic>
        <p:nvPicPr>
          <p:cNvPr id="5" name="4 - Εικόνα" descr="Στιγμιότυπο οθόνης (4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143247"/>
            <a:ext cx="4429124" cy="3714753"/>
          </a:xfrm>
          <a:prstGeom prst="rect">
            <a:avLst/>
          </a:prstGeom>
        </p:spPr>
      </p:pic>
      <p:sp>
        <p:nvSpPr>
          <p:cNvPr id="6" name="5 - Αριστερό βέλος"/>
          <p:cNvSpPr/>
          <p:nvPr/>
        </p:nvSpPr>
        <p:spPr>
          <a:xfrm>
            <a:off x="8143900" y="6286520"/>
            <a:ext cx="357190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Imagen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70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n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7625" y="0"/>
            <a:ext cx="14763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 smtClean="0">
                <a:latin typeface="Monotype Corsiva" pitchFamily="66" charset="0"/>
              </a:rPr>
              <a:t>Δημιουργία παρουσίασης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5357826"/>
            <a:ext cx="8229600" cy="1214446"/>
          </a:xfrm>
        </p:spPr>
        <p:txBody>
          <a:bodyPr>
            <a:normAutofit/>
          </a:bodyPr>
          <a:lstStyle/>
          <a:p>
            <a:r>
              <a:rPr lang="el-GR" dirty="0" smtClean="0"/>
              <a:t>Στην αριστερή</a:t>
            </a:r>
            <a:r>
              <a:rPr lang="en-US" dirty="0" smtClean="0"/>
              <a:t> </a:t>
            </a:r>
            <a:r>
              <a:rPr lang="el-GR" dirty="0" smtClean="0"/>
              <a:t>πλευρά εμφανίζονται οι δυνατότητες που παρέχονται: </a:t>
            </a:r>
            <a:endParaRPr lang="en-US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4" name="3 - Εικόνα" descr="αριστερη μπαρα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7298"/>
            <a:ext cx="9144000" cy="3965856"/>
          </a:xfrm>
          <a:prstGeom prst="rect">
            <a:avLst/>
          </a:prstGeom>
        </p:spPr>
      </p:pic>
      <p:sp>
        <p:nvSpPr>
          <p:cNvPr id="5" name="4 - Βέλος προς τα κάτω"/>
          <p:cNvSpPr/>
          <p:nvPr/>
        </p:nvSpPr>
        <p:spPr>
          <a:xfrm>
            <a:off x="142844" y="785794"/>
            <a:ext cx="214314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Imagen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0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0"/>
            <a:ext cx="14763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04052"/>
          </a:xfrm>
        </p:spPr>
        <p:txBody>
          <a:bodyPr>
            <a:normAutofit/>
          </a:bodyPr>
          <a:lstStyle/>
          <a:p>
            <a:pPr algn="ctr"/>
            <a:r>
              <a:rPr lang="el-GR" sz="4000" dirty="0" smtClean="0">
                <a:latin typeface="Monotype Corsiva" pitchFamily="66" charset="0"/>
              </a:rPr>
              <a:t>Δημιουργία παρουσίασης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4038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Text</a:t>
            </a:r>
            <a:r>
              <a:rPr lang="el-GR" dirty="0" smtClean="0"/>
              <a:t> για εισαγωγή κειμένου</a:t>
            </a: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Image</a:t>
            </a:r>
            <a:r>
              <a:rPr lang="el-GR" dirty="0" smtClean="0"/>
              <a:t> για εισαγωγή εικόνας ( από τις έτοιμες, τις αποθηκευμένες στον Η/Υ, από το </a:t>
            </a:r>
            <a:r>
              <a:rPr lang="en-US" dirty="0" smtClean="0"/>
              <a:t>Google Drive, </a:t>
            </a:r>
            <a:r>
              <a:rPr lang="el-GR" dirty="0" smtClean="0"/>
              <a:t>το </a:t>
            </a:r>
            <a:r>
              <a:rPr lang="en-US" dirty="0" smtClean="0"/>
              <a:t>Drop box</a:t>
            </a:r>
            <a:r>
              <a:rPr lang="el-GR" dirty="0" smtClean="0"/>
              <a:t> και το διαδίκτυο.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Resources</a:t>
            </a:r>
            <a:r>
              <a:rPr lang="el-GR" dirty="0" smtClean="0">
                <a:solidFill>
                  <a:srgbClr val="FFFF00"/>
                </a:solidFill>
              </a:rPr>
              <a:t> </a:t>
            </a:r>
            <a:r>
              <a:rPr lang="el-GR" dirty="0" smtClean="0"/>
              <a:t>για εισαγωγή εικονιδίων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Interactive elements</a:t>
            </a:r>
            <a:r>
              <a:rPr lang="el-GR" dirty="0" smtClean="0">
                <a:solidFill>
                  <a:srgbClr val="FFFF00"/>
                </a:solidFill>
              </a:rPr>
              <a:t> </a:t>
            </a:r>
            <a:r>
              <a:rPr lang="el-GR" dirty="0" smtClean="0"/>
              <a:t>για εισαγωγή συμβόλων για </a:t>
            </a:r>
            <a:r>
              <a:rPr lang="el-GR" dirty="0" err="1" smtClean="0"/>
              <a:t>διάδραση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err="1" smtClean="0">
                <a:solidFill>
                  <a:srgbClr val="FFFF00"/>
                </a:solidFill>
              </a:rPr>
              <a:t>Smartblocks</a:t>
            </a:r>
            <a:r>
              <a:rPr lang="el-GR" dirty="0" smtClean="0">
                <a:solidFill>
                  <a:srgbClr val="FFFF00"/>
                </a:solidFill>
              </a:rPr>
              <a:t> </a:t>
            </a:r>
            <a:r>
              <a:rPr lang="el-GR" dirty="0" smtClean="0"/>
              <a:t>για εισαγωγή διαγραμμάτων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Insert</a:t>
            </a:r>
            <a:r>
              <a:rPr lang="el-GR" dirty="0" smtClean="0">
                <a:solidFill>
                  <a:srgbClr val="FFFF00"/>
                </a:solidFill>
              </a:rPr>
              <a:t> </a:t>
            </a:r>
            <a:r>
              <a:rPr lang="el-GR" dirty="0" smtClean="0"/>
              <a:t>για εισαγωγή ήχου, βίντεο, υπερσύνδεσης. Υπάρχει κι η δυνατότητα ηχογράφησης.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Background</a:t>
            </a:r>
            <a:r>
              <a:rPr lang="el-GR" dirty="0" smtClean="0"/>
              <a:t> για να αλλάξουμε το φόντο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Pages</a:t>
            </a:r>
            <a:r>
              <a:rPr lang="el-GR" dirty="0" smtClean="0">
                <a:solidFill>
                  <a:srgbClr val="FFFF00"/>
                </a:solidFill>
              </a:rPr>
              <a:t> </a:t>
            </a:r>
            <a:r>
              <a:rPr lang="el-GR" dirty="0" smtClean="0"/>
              <a:t>βλέπουμε τις διαφάνειές μας, εισάγουμε νέες και βάζουμε κίνηση σε αυτές.</a:t>
            </a:r>
            <a:endParaRPr lang="el-GR" dirty="0">
              <a:solidFill>
                <a:srgbClr val="FFFF00"/>
              </a:solidFill>
            </a:endParaRPr>
          </a:p>
        </p:txBody>
      </p:sp>
      <p:pic>
        <p:nvPicPr>
          <p:cNvPr id="4" name="Image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0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0"/>
            <a:ext cx="14763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Ζωντάνια">
  <a:themeElements>
    <a:clrScheme name="Ζωντάνι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Ζωντάνι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Ζωντάνι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1296</TotalTime>
  <Words>281</Words>
  <Application>Microsoft Office PowerPoint</Application>
  <PresentationFormat>On-screen Show (4:3)</PresentationFormat>
  <Paragraphs>46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Ζωντάνια</vt:lpstr>
      <vt:lpstr> 5ο ΝΗΠΙΑΓΩΓΕΙΟ ΘΕΡΜΗΣ 2021-22 GENIALLY https://genial.ly/  </vt:lpstr>
      <vt:lpstr>Παρέχει τη δυνατότητα δημιουργίας:</vt:lpstr>
      <vt:lpstr>Παρέχει τη δυνατότητα δημιουργίας</vt:lpstr>
      <vt:lpstr>Δημιουργία Λογαριασμού</vt:lpstr>
      <vt:lpstr>Δημιουργία Λογαριασμού</vt:lpstr>
      <vt:lpstr>Δημιουργία παρουσίασης</vt:lpstr>
      <vt:lpstr>Δημιουργία παρουσίασης</vt:lpstr>
      <vt:lpstr>Δημιουργία παρουσίασης</vt:lpstr>
      <vt:lpstr>Δημιουργία παρουσίασης</vt:lpstr>
      <vt:lpstr>Δημιουργία παρουσίασης</vt:lpstr>
      <vt:lpstr>PowerPoint Presentation</vt:lpstr>
      <vt:lpstr>Τέλος παρουσίασης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 INCLUSIVE EDUCATION- Towards a digital and inclusive pedagogy. </dc:title>
  <dc:creator>mpar57@gmail.com</dc:creator>
  <cp:lastModifiedBy>Filippos</cp:lastModifiedBy>
  <cp:revision>32</cp:revision>
  <dcterms:created xsi:type="dcterms:W3CDTF">2021-12-08T15:59:06Z</dcterms:created>
  <dcterms:modified xsi:type="dcterms:W3CDTF">2021-12-29T11:34:52Z</dcterms:modified>
</cp:coreProperties>
</file>