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76" r:id="rId3"/>
    <p:sldId id="267" r:id="rId4"/>
    <p:sldId id="262" r:id="rId5"/>
    <p:sldId id="269" r:id="rId6"/>
    <p:sldId id="275" r:id="rId7"/>
    <p:sldId id="263" r:id="rId8"/>
    <p:sldId id="264" r:id="rId9"/>
    <p:sldId id="265" r:id="rId10"/>
    <p:sldId id="270" r:id="rId11"/>
    <p:sldId id="271" r:id="rId12"/>
    <p:sldId id="272" r:id="rId13"/>
    <p:sldId id="266" r:id="rId14"/>
    <p:sldId id="274"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33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24598C-4425-4A2B-8BD3-66B85C92AA6E}" type="datetimeFigureOut">
              <a:rPr lang="el-GR" smtClean="0"/>
              <a:t>23/3/2021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D9CDC0-9F40-4347-8C1C-3FD0B4803A22}" type="slidenum">
              <a:rPr lang="el-GR" smtClean="0"/>
              <a:t>‹#›</a:t>
            </a:fld>
            <a:endParaRPr lang="el-G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4598C-4425-4A2B-8BD3-66B85C92AA6E}" type="datetimeFigureOut">
              <a:rPr lang="el-GR" smtClean="0"/>
              <a:t>23/3/2021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D9CDC0-9F40-4347-8C1C-3FD0B4803A2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24598C-4425-4A2B-8BD3-66B85C92AA6E}" type="datetimeFigureOut">
              <a:rPr lang="el-GR" smtClean="0"/>
              <a:t>23/3/2021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D9CDC0-9F40-4347-8C1C-3FD0B4803A2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24598C-4425-4A2B-8BD3-66B85C92AA6E}" type="datetimeFigureOut">
              <a:rPr lang="el-GR" smtClean="0"/>
              <a:t>23/3/2021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D9CDC0-9F40-4347-8C1C-3FD0B4803A22}" type="slidenum">
              <a:rPr lang="el-GR" smtClean="0"/>
              <a:t>‹#›</a:t>
            </a:fld>
            <a:endParaRPr lang="el-G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24598C-4425-4A2B-8BD3-66B85C92AA6E}" type="datetimeFigureOut">
              <a:rPr lang="el-GR" smtClean="0"/>
              <a:t>23/3/2021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D9CDC0-9F40-4347-8C1C-3FD0B4803A2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E24598C-4425-4A2B-8BD3-66B85C92AA6E}" type="datetimeFigureOut">
              <a:rPr lang="el-GR" smtClean="0"/>
              <a:t>23/3/2021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D9CDC0-9F40-4347-8C1C-3FD0B4803A22}" type="slidenum">
              <a:rPr lang="el-GR" smtClean="0"/>
              <a:t>‹#›</a:t>
            </a:fld>
            <a:endParaRPr lang="el-G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24598C-4425-4A2B-8BD3-66B85C92AA6E}" type="datetimeFigureOut">
              <a:rPr lang="el-GR" smtClean="0"/>
              <a:t>23/3/2021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BD9CDC0-9F40-4347-8C1C-3FD0B4803A22}" type="slidenum">
              <a:rPr lang="el-GR" smtClean="0"/>
              <a:t>‹#›</a:t>
            </a:fld>
            <a:endParaRPr lang="el-G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24598C-4425-4A2B-8BD3-66B85C92AA6E}" type="datetimeFigureOut">
              <a:rPr lang="el-GR" smtClean="0"/>
              <a:t>23/3/2021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BD9CDC0-9F40-4347-8C1C-3FD0B4803A2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4598C-4425-4A2B-8BD3-66B85C92AA6E}" type="datetimeFigureOut">
              <a:rPr lang="el-GR" smtClean="0"/>
              <a:t>23/3/2021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BD9CDC0-9F40-4347-8C1C-3FD0B4803A2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4598C-4425-4A2B-8BD3-66B85C92AA6E}" type="datetimeFigureOut">
              <a:rPr lang="el-GR" smtClean="0"/>
              <a:t>23/3/2021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D9CDC0-9F40-4347-8C1C-3FD0B4803A2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4598C-4425-4A2B-8BD3-66B85C92AA6E}" type="datetimeFigureOut">
              <a:rPr lang="el-GR" smtClean="0"/>
              <a:t>23/3/2021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D9CDC0-9F40-4347-8C1C-3FD0B4803A22}" type="slidenum">
              <a:rPr lang="el-GR" smtClean="0"/>
              <a:t>‹#›</a:t>
            </a:fld>
            <a:endParaRPr lang="el-G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E24598C-4425-4A2B-8BD3-66B85C92AA6E}" type="datetimeFigureOut">
              <a:rPr lang="el-GR" smtClean="0"/>
              <a:t>23/3/2021</a:t>
            </a:fld>
            <a:endParaRPr lang="el-G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l-G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BD9CDC0-9F40-4347-8C1C-3FD0B4803A22}"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372168"/>
            <a:ext cx="7694241" cy="1160936"/>
          </a:xfrm>
        </p:spPr>
        <p:txBody>
          <a:bodyPr/>
          <a:lstStyle/>
          <a:p>
            <a:r>
              <a:rPr lang="el-GR" sz="2800" dirty="0" smtClean="0">
                <a:solidFill>
                  <a:srgbClr val="FF0000"/>
                </a:solidFill>
              </a:rPr>
              <a:t>Ένα  </a:t>
            </a:r>
            <a:r>
              <a:rPr lang="en-US" sz="2800" dirty="0" smtClean="0">
                <a:solidFill>
                  <a:srgbClr val="FF0000"/>
                </a:solidFill>
                <a:latin typeface="Blackadder ITC" pitchFamily="82" charset="0"/>
              </a:rPr>
              <a:t>PDF</a:t>
            </a:r>
            <a:r>
              <a:rPr lang="el-GR" sz="2800" dirty="0" smtClean="0">
                <a:solidFill>
                  <a:srgbClr val="FF0000"/>
                </a:solidFill>
              </a:rPr>
              <a:t> μεταμορφώνεται......</a:t>
            </a:r>
            <a:br>
              <a:rPr lang="el-GR" sz="2800" dirty="0" smtClean="0">
                <a:solidFill>
                  <a:srgbClr val="FF0000"/>
                </a:solidFill>
              </a:rPr>
            </a:br>
            <a:r>
              <a:rPr lang="el-GR" sz="2800" dirty="0" smtClean="0">
                <a:solidFill>
                  <a:srgbClr val="00B0F0"/>
                </a:solidFill>
              </a:rPr>
              <a:t>5</a:t>
            </a:r>
            <a:r>
              <a:rPr lang="el-GR" sz="2800" baseline="30000" dirty="0" smtClean="0">
                <a:solidFill>
                  <a:srgbClr val="00B0F0"/>
                </a:solidFill>
              </a:rPr>
              <a:t>ο</a:t>
            </a:r>
            <a:r>
              <a:rPr lang="el-GR" sz="2800" dirty="0" smtClean="0">
                <a:solidFill>
                  <a:srgbClr val="00B0F0"/>
                </a:solidFill>
              </a:rPr>
              <a:t> ΝΗΠΙΑΓΩΓΕΙΟ ΘΕΡΜΗΣ –</a:t>
            </a:r>
            <a:br>
              <a:rPr lang="el-GR" sz="2800" dirty="0" smtClean="0">
                <a:solidFill>
                  <a:srgbClr val="00B0F0"/>
                </a:solidFill>
              </a:rPr>
            </a:br>
            <a:endParaRPr lang="el-GR" sz="2800" dirty="0">
              <a:solidFill>
                <a:srgbClr val="0070C0"/>
              </a:solidFill>
            </a:endParaRPr>
          </a:p>
        </p:txBody>
      </p:sp>
      <p:sp>
        <p:nvSpPr>
          <p:cNvPr id="3" name="Content Placeholder 2"/>
          <p:cNvSpPr>
            <a:spLocks noGrp="1"/>
          </p:cNvSpPr>
          <p:nvPr>
            <p:ph sz="quarter" idx="13"/>
          </p:nvPr>
        </p:nvSpPr>
        <p:spPr/>
        <p:txBody>
          <a:bodyPr/>
          <a:lstStyle/>
          <a:p>
            <a:pPr algn="ctr"/>
            <a:r>
              <a:rPr lang="el-GR" sz="4400" dirty="0" smtClean="0">
                <a:solidFill>
                  <a:schemeClr val="accent2">
                    <a:lumMod val="75000"/>
                  </a:schemeClr>
                </a:solidFill>
              </a:rPr>
              <a:t>Πώς να φτιάξουμε ένα </a:t>
            </a:r>
            <a:r>
              <a:rPr lang="en-US" sz="8000" dirty="0" err="1">
                <a:solidFill>
                  <a:schemeClr val="accent2">
                    <a:lumMod val="75000"/>
                  </a:schemeClr>
                </a:solidFill>
                <a:latin typeface="Algerian" pitchFamily="82" charset="0"/>
              </a:rPr>
              <a:t>F</a:t>
            </a:r>
            <a:r>
              <a:rPr lang="en-US" sz="8000" dirty="0" err="1" smtClean="0">
                <a:solidFill>
                  <a:schemeClr val="accent2">
                    <a:lumMod val="75000"/>
                  </a:schemeClr>
                </a:solidFill>
                <a:latin typeface="Algerian" pitchFamily="82" charset="0"/>
              </a:rPr>
              <a:t>lipBook</a:t>
            </a:r>
            <a:r>
              <a:rPr lang="el-GR" sz="8000" dirty="0" smtClean="0">
                <a:solidFill>
                  <a:schemeClr val="accent2">
                    <a:lumMod val="75000"/>
                  </a:schemeClr>
                </a:solidFill>
                <a:latin typeface="Algerian" pitchFamily="82" charset="0"/>
              </a:rPr>
              <a:t>!</a:t>
            </a:r>
            <a:endParaRPr lang="el-GR" sz="8000" dirty="0">
              <a:solidFill>
                <a:schemeClr val="accent2">
                  <a:lumMod val="75000"/>
                </a:schemeClr>
              </a:solidFill>
            </a:endParaRPr>
          </a:p>
        </p:txBody>
      </p:sp>
      <p:sp>
        <p:nvSpPr>
          <p:cNvPr id="5" name="Flowchart: Connector 4"/>
          <p:cNvSpPr/>
          <p:nvPr/>
        </p:nvSpPr>
        <p:spPr>
          <a:xfrm>
            <a:off x="395536" y="3704494"/>
            <a:ext cx="1008112" cy="1062942"/>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Flowchart: Connector 5"/>
          <p:cNvSpPr/>
          <p:nvPr/>
        </p:nvSpPr>
        <p:spPr>
          <a:xfrm>
            <a:off x="8330818" y="4767435"/>
            <a:ext cx="633670" cy="517139"/>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Flowchart: Connector 6"/>
          <p:cNvSpPr/>
          <p:nvPr/>
        </p:nvSpPr>
        <p:spPr>
          <a:xfrm>
            <a:off x="2627784" y="5157191"/>
            <a:ext cx="900100" cy="820435"/>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Flowchart: Connector 7"/>
          <p:cNvSpPr/>
          <p:nvPr/>
        </p:nvSpPr>
        <p:spPr>
          <a:xfrm>
            <a:off x="4644008" y="5633307"/>
            <a:ext cx="792088" cy="78296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Flowchart: Connector 8"/>
          <p:cNvSpPr/>
          <p:nvPr/>
        </p:nvSpPr>
        <p:spPr>
          <a:xfrm>
            <a:off x="7092280" y="5633307"/>
            <a:ext cx="745232" cy="68864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Flowchart: Connector 9"/>
          <p:cNvSpPr/>
          <p:nvPr/>
        </p:nvSpPr>
        <p:spPr>
          <a:xfrm>
            <a:off x="8102016" y="5316979"/>
            <a:ext cx="673224" cy="660648"/>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Flowchart: Connector 10"/>
          <p:cNvSpPr/>
          <p:nvPr/>
        </p:nvSpPr>
        <p:spPr>
          <a:xfrm>
            <a:off x="1115616" y="4384120"/>
            <a:ext cx="936104" cy="90796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Flowchart: Connector 11"/>
          <p:cNvSpPr/>
          <p:nvPr/>
        </p:nvSpPr>
        <p:spPr>
          <a:xfrm>
            <a:off x="3707904" y="5533104"/>
            <a:ext cx="792088" cy="811458"/>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Flowchart: Connector 12"/>
          <p:cNvSpPr/>
          <p:nvPr/>
        </p:nvSpPr>
        <p:spPr>
          <a:xfrm>
            <a:off x="8248972" y="3926920"/>
            <a:ext cx="457200" cy="4572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533" y="3476053"/>
            <a:ext cx="456883" cy="456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224" y="2924944"/>
            <a:ext cx="414309" cy="414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968" y="2492896"/>
            <a:ext cx="327872" cy="32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373833"/>
            <a:ext cx="2381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210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941168"/>
            <a:ext cx="6512511" cy="1008112"/>
          </a:xfrm>
        </p:spPr>
        <p:txBody>
          <a:bodyPr/>
          <a:lstStyle/>
          <a:p>
            <a:r>
              <a:rPr lang="el-GR" sz="4400" dirty="0"/>
              <a:t>Επιλογή αρχείου</a:t>
            </a:r>
          </a:p>
        </p:txBody>
      </p:sp>
      <p:pic>
        <p:nvPicPr>
          <p:cNvPr id="717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698477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Process 3"/>
          <p:cNvSpPr/>
          <p:nvPr/>
        </p:nvSpPr>
        <p:spPr>
          <a:xfrm>
            <a:off x="950910" y="2852936"/>
            <a:ext cx="1177280" cy="288033"/>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Choose File</a:t>
            </a:r>
            <a:endParaRPr lang="el-GR" sz="1400" dirty="0">
              <a:solidFill>
                <a:schemeClr val="tx1"/>
              </a:solidFill>
            </a:endParaRPr>
          </a:p>
        </p:txBody>
      </p:sp>
      <p:sp>
        <p:nvSpPr>
          <p:cNvPr id="5" name="Rectangle 4"/>
          <p:cNvSpPr/>
          <p:nvPr/>
        </p:nvSpPr>
        <p:spPr>
          <a:xfrm>
            <a:off x="899592" y="332656"/>
            <a:ext cx="7056784" cy="646331"/>
          </a:xfrm>
          <a:prstGeom prst="rect">
            <a:avLst/>
          </a:prstGeom>
        </p:spPr>
        <p:txBody>
          <a:bodyPr wrap="square">
            <a:spAutoFit/>
          </a:bodyPr>
          <a:lstStyle/>
          <a:p>
            <a:r>
              <a:rPr lang="el-GR" dirty="0" smtClean="0"/>
              <a:t>Αξιοποιώντας  το συγκεκριμένο εργαλείο επιλέγουμε από τον υπολογιστή μας  το αρχείο PDF  που θέλουμε να μετατρέψουμε..</a:t>
            </a:r>
            <a:endParaRPr lang="el-GR" dirty="0"/>
          </a:p>
        </p:txBody>
      </p:sp>
    </p:spTree>
    <p:extLst>
      <p:ext uri="{BB962C8B-B14F-4D97-AF65-F5344CB8AC3E}">
        <p14:creationId xmlns:p14="http://schemas.microsoft.com/office/powerpoint/2010/main" val="3709191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013176"/>
            <a:ext cx="8352927" cy="1296144"/>
          </a:xfrm>
        </p:spPr>
        <p:txBody>
          <a:bodyPr/>
          <a:lstStyle/>
          <a:p>
            <a:r>
              <a:rPr lang="el-GR" sz="3600" dirty="0" smtClean="0"/>
              <a:t>Μετατροπή του αρχείου σε </a:t>
            </a:r>
            <a:r>
              <a:rPr lang="en-US" sz="3600" dirty="0" smtClean="0"/>
              <a:t>flipbook! </a:t>
            </a:r>
            <a:endParaRPr lang="el-GR" sz="3600" dirty="0"/>
          </a:p>
        </p:txBody>
      </p:sp>
      <p:pic>
        <p:nvPicPr>
          <p:cNvPr id="819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633670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Process 3"/>
          <p:cNvSpPr/>
          <p:nvPr/>
        </p:nvSpPr>
        <p:spPr>
          <a:xfrm>
            <a:off x="4355976" y="3068960"/>
            <a:ext cx="1800200" cy="36004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Convert Now!</a:t>
            </a:r>
            <a:endParaRPr lang="el-GR" dirty="0">
              <a:solidFill>
                <a:schemeClr val="tx1"/>
              </a:solidFill>
            </a:endParaRPr>
          </a:p>
        </p:txBody>
      </p:sp>
      <p:sp>
        <p:nvSpPr>
          <p:cNvPr id="5" name="Rectangle 4"/>
          <p:cNvSpPr/>
          <p:nvPr/>
        </p:nvSpPr>
        <p:spPr>
          <a:xfrm>
            <a:off x="1259632" y="404664"/>
            <a:ext cx="4572000" cy="1200329"/>
          </a:xfrm>
          <a:prstGeom prst="rect">
            <a:avLst/>
          </a:prstGeom>
        </p:spPr>
        <p:txBody>
          <a:bodyPr>
            <a:spAutoFit/>
          </a:bodyPr>
          <a:lstStyle/>
          <a:p>
            <a:r>
              <a:rPr lang="el-GR" dirty="0" smtClean="0"/>
              <a:t>..και όταν αυτό «φορτωθεί»πατάμε μετατροπή.  Το εργαλείο μετατρέπει σελίδα - σελίδα το PDF αρχείο μας   σε flipping book</a:t>
            </a:r>
            <a:endParaRPr lang="el-GR" dirty="0"/>
          </a:p>
        </p:txBody>
      </p:sp>
    </p:spTree>
    <p:extLst>
      <p:ext uri="{BB962C8B-B14F-4D97-AF65-F5344CB8AC3E}">
        <p14:creationId xmlns:p14="http://schemas.microsoft.com/office/powerpoint/2010/main" val="845569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Δυνατότητες..!!!</a:t>
            </a:r>
            <a:endParaRPr lang="el-GR" dirty="0"/>
          </a:p>
        </p:txBody>
      </p:sp>
      <p:sp>
        <p:nvSpPr>
          <p:cNvPr id="3" name="Content Placeholder 2"/>
          <p:cNvSpPr>
            <a:spLocks noGrp="1"/>
          </p:cNvSpPr>
          <p:nvPr>
            <p:ph sz="quarter" idx="13"/>
          </p:nvPr>
        </p:nvSpPr>
        <p:spPr/>
        <p:txBody>
          <a:bodyPr/>
          <a:lstStyle/>
          <a:p>
            <a:r>
              <a:rPr lang="el-GR" dirty="0"/>
              <a:t>Το εργαλείο αυτό παρέχεται και δωρεάν. Δίνει επίσης τη δυνατότητα  να </a:t>
            </a:r>
            <a:r>
              <a:rPr lang="el-GR" dirty="0" smtClean="0"/>
              <a:t>επεξεργαστούμε </a:t>
            </a:r>
            <a:r>
              <a:rPr lang="el-GR" dirty="0"/>
              <a:t>τη μορφή (A4 / A5), το φόντο, την ετικέτα </a:t>
            </a:r>
            <a:r>
              <a:rPr lang="el-GR" dirty="0" smtClean="0"/>
              <a:t>τίτλου..  </a:t>
            </a:r>
            <a:r>
              <a:rPr lang="el-GR" dirty="0"/>
              <a:t>Υπάρχει </a:t>
            </a:r>
            <a:r>
              <a:rPr lang="el-GR" dirty="0" smtClean="0"/>
              <a:t>όμως περιορισμός </a:t>
            </a:r>
            <a:r>
              <a:rPr lang="el-GR" dirty="0"/>
              <a:t>στον αριθμό των σελίδων που μπορούν να </a:t>
            </a:r>
            <a:r>
              <a:rPr lang="el-GR" dirty="0" smtClean="0"/>
              <a:t>μετατραπούν </a:t>
            </a:r>
            <a:r>
              <a:rPr lang="el-GR" dirty="0"/>
              <a:t>(ορίζει όριο στις 15 </a:t>
            </a:r>
            <a:r>
              <a:rPr lang="el-GR" dirty="0" smtClean="0"/>
              <a:t>σελίδες). Ωστόσο </a:t>
            </a:r>
            <a:r>
              <a:rPr lang="el-GR" dirty="0"/>
              <a:t>εμείς το έχουμε χρησιμοποιήσει και για περισσότερες από 15 σελίδες και </a:t>
            </a:r>
            <a:r>
              <a:rPr lang="el-GR" dirty="0" smtClean="0"/>
              <a:t> </a:t>
            </a:r>
            <a:r>
              <a:rPr lang="el-GR" dirty="0"/>
              <a:t>έκανε τη μετατροπή κανονικά).</a:t>
            </a:r>
          </a:p>
        </p:txBody>
      </p:sp>
    </p:spTree>
    <p:extLst>
      <p:ext uri="{BB962C8B-B14F-4D97-AF65-F5344CB8AC3E}">
        <p14:creationId xmlns:p14="http://schemas.microsoft.com/office/powerpoint/2010/main" val="210162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1" y="5085184"/>
            <a:ext cx="7334200" cy="792088"/>
          </a:xfrm>
        </p:spPr>
        <p:txBody>
          <a:bodyPr/>
          <a:lstStyle/>
          <a:p>
            <a:r>
              <a:rPr lang="el-GR" sz="3600" dirty="0"/>
              <a:t>Δημιουργώ στο σχολείο μου!</a:t>
            </a:r>
            <a:r>
              <a:rPr lang="el-GR" sz="3600" dirty="0" smtClean="0"/>
              <a:t/>
            </a:r>
            <a:br>
              <a:rPr lang="el-GR" sz="3600" dirty="0" smtClean="0"/>
            </a:br>
            <a:endParaRPr lang="el-GR" dirty="0"/>
          </a:p>
        </p:txBody>
      </p:sp>
      <p:sp>
        <p:nvSpPr>
          <p:cNvPr id="3" name="Content Placeholder 2"/>
          <p:cNvSpPr>
            <a:spLocks noGrp="1"/>
          </p:cNvSpPr>
          <p:nvPr>
            <p:ph sz="quarter" idx="13"/>
          </p:nvPr>
        </p:nvSpPr>
        <p:spPr>
          <a:xfrm>
            <a:off x="395536" y="731520"/>
            <a:ext cx="8280920" cy="4353664"/>
          </a:xfrm>
        </p:spPr>
        <p:txBody>
          <a:bodyPr>
            <a:normAutofit fontScale="32500" lnSpcReduction="20000"/>
          </a:bodyPr>
          <a:lstStyle/>
          <a:p>
            <a:r>
              <a:rPr lang="el-GR" sz="4900" dirty="0" smtClean="0"/>
              <a:t>Στο σχολείο μας και στα πλαίσια υλοποίησης του </a:t>
            </a:r>
            <a:r>
              <a:rPr lang="en-US" sz="4900" dirty="0" smtClean="0"/>
              <a:t>Erasmus+KA1 </a:t>
            </a:r>
            <a:r>
              <a:rPr lang="el-GR" sz="4900" dirty="0" smtClean="0"/>
              <a:t>έργου μας με τίτλο </a:t>
            </a:r>
            <a:r>
              <a:rPr lang="el-GR" sz="4900" dirty="0" smtClean="0">
                <a:solidFill>
                  <a:srgbClr val="00B050"/>
                </a:solidFill>
              </a:rPr>
              <a:t>«Επιστημονικά Εργαλεία στο Νηπιαγωγείο για εκπαίδευση χωρίς αποκλεισμούς», </a:t>
            </a:r>
            <a:r>
              <a:rPr lang="el-GR" sz="4900" dirty="0" smtClean="0"/>
              <a:t>αξιοποιήσαμε το συγκεκριμένο εργαλείο για να δημιουργήσουμε παραμύθια, ιστορίες,..ή ακόμη και για να συγκεντρώσουμε το υλικό των δράσεων ενός θέματος που υλοποιήσαμε, μέσα σε </a:t>
            </a:r>
            <a:r>
              <a:rPr lang="el-GR" sz="4900" dirty="0"/>
              <a:t>ένα </a:t>
            </a:r>
            <a:r>
              <a:rPr lang="el-GR" sz="4900" dirty="0" smtClean="0"/>
              <a:t>βιβλίο..! Ενδεικτικά:</a:t>
            </a:r>
          </a:p>
          <a:p>
            <a:r>
              <a:rPr lang="el-GR" sz="4900" dirty="0" smtClean="0"/>
              <a:t> </a:t>
            </a:r>
            <a:r>
              <a:rPr lang="en-US" sz="4900" dirty="0"/>
              <a:t> </a:t>
            </a:r>
            <a:r>
              <a:rPr lang="en-US" sz="5500" dirty="0">
                <a:solidFill>
                  <a:srgbClr val="FF0000"/>
                </a:solidFill>
              </a:rPr>
              <a:t>https://flipbookpdf.net/web/site/b4817f1b8ac9bfc60d8e9a040211ab504a3a8032202101.pdf.html</a:t>
            </a:r>
          </a:p>
          <a:p>
            <a:endParaRPr lang="en-US" sz="5500" dirty="0">
              <a:solidFill>
                <a:srgbClr val="FF0000"/>
              </a:solidFill>
            </a:endParaRPr>
          </a:p>
          <a:p>
            <a:r>
              <a:rPr lang="en-US" sz="5500" dirty="0">
                <a:solidFill>
                  <a:srgbClr val="0070C0"/>
                </a:solidFill>
              </a:rPr>
              <a:t>https://flipbookpdf.net/web/site/14c707967f796c08e30ae091abaee4ef20876982202101.pdf.html</a:t>
            </a:r>
          </a:p>
          <a:p>
            <a:pPr marL="45720" indent="0">
              <a:buNone/>
            </a:pPr>
            <a:endParaRPr lang="en-US" sz="5500" dirty="0">
              <a:solidFill>
                <a:srgbClr val="0070C0"/>
              </a:solidFill>
            </a:endParaRPr>
          </a:p>
          <a:p>
            <a:endParaRPr lang="en-US" sz="4900" dirty="0"/>
          </a:p>
          <a:p>
            <a:r>
              <a:rPr lang="en-US" sz="5500" dirty="0">
                <a:solidFill>
                  <a:srgbClr val="7030A0"/>
                </a:solidFill>
              </a:rPr>
              <a:t>https://flipbookpdf.net/web/site/d661a5d6b5bd881b8467db5b39c156fa234e0c30202012.pdf.html</a:t>
            </a:r>
          </a:p>
          <a:p>
            <a:endParaRPr lang="el-GR" sz="5500" dirty="0"/>
          </a:p>
        </p:txBody>
      </p:sp>
    </p:spTree>
    <p:extLst>
      <p:ext uri="{BB962C8B-B14F-4D97-AF65-F5344CB8AC3E}">
        <p14:creationId xmlns:p14="http://schemas.microsoft.com/office/powerpoint/2010/main" val="211508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372168"/>
            <a:ext cx="8054281" cy="1865144"/>
          </a:xfrm>
        </p:spPr>
        <p:txBody>
          <a:bodyPr/>
          <a:lstStyle/>
          <a:p>
            <a:r>
              <a:rPr lang="el-GR" dirty="0" smtClean="0">
                <a:solidFill>
                  <a:srgbClr val="C00000"/>
                </a:solidFill>
              </a:rPr>
              <a:t>Γενικά να γνωρίζετε ότι...</a:t>
            </a:r>
            <a:br>
              <a:rPr lang="el-GR" dirty="0" smtClean="0">
                <a:solidFill>
                  <a:srgbClr val="C00000"/>
                </a:solidFill>
              </a:rPr>
            </a:br>
            <a:r>
              <a:rPr lang="el-GR" dirty="0" smtClean="0">
                <a:solidFill>
                  <a:srgbClr val="C00000"/>
                </a:solidFill>
              </a:rPr>
              <a:t/>
            </a:r>
            <a:br>
              <a:rPr lang="el-GR" dirty="0" smtClean="0">
                <a:solidFill>
                  <a:srgbClr val="C00000"/>
                </a:solidFill>
              </a:rPr>
            </a:br>
            <a:r>
              <a:rPr lang="el-GR" sz="2800" dirty="0" smtClean="0">
                <a:solidFill>
                  <a:srgbClr val="00B0F0"/>
                </a:solidFill>
              </a:rPr>
              <a:t>Σιδέρη Κατερίνα</a:t>
            </a:r>
            <a:endParaRPr lang="el-GR" sz="2800" dirty="0">
              <a:solidFill>
                <a:srgbClr val="00B0F0"/>
              </a:solidFill>
            </a:endParaRPr>
          </a:p>
        </p:txBody>
      </p:sp>
      <p:sp>
        <p:nvSpPr>
          <p:cNvPr id="3" name="Content Placeholder 2"/>
          <p:cNvSpPr>
            <a:spLocks noGrp="1"/>
          </p:cNvSpPr>
          <p:nvPr>
            <p:ph sz="quarter" idx="13"/>
          </p:nvPr>
        </p:nvSpPr>
        <p:spPr/>
        <p:txBody>
          <a:bodyPr>
            <a:normAutofit fontScale="77500" lnSpcReduction="20000"/>
          </a:bodyPr>
          <a:lstStyle/>
          <a:p>
            <a:r>
              <a:rPr lang="el-GR" dirty="0" smtClean="0"/>
              <a:t>Υπάρχουν και άλλα ανάλογα εργαλεία, τα οποία είναι </a:t>
            </a:r>
            <a:r>
              <a:rPr lang="el-GR" dirty="0"/>
              <a:t>προγράμματα που πρέπει να «</a:t>
            </a:r>
            <a:r>
              <a:rPr lang="el-GR" dirty="0" smtClean="0"/>
              <a:t>κατεβάσουμε », </a:t>
            </a:r>
            <a:r>
              <a:rPr lang="el-GR" dirty="0"/>
              <a:t>να </a:t>
            </a:r>
            <a:r>
              <a:rPr lang="el-GR" dirty="0" smtClean="0"/>
              <a:t>εγκαταστήσουμε </a:t>
            </a:r>
            <a:r>
              <a:rPr lang="el-GR" dirty="0"/>
              <a:t>στον υπολογιστή </a:t>
            </a:r>
            <a:r>
              <a:rPr lang="el-GR" dirty="0" smtClean="0"/>
              <a:t>μας </a:t>
            </a:r>
            <a:r>
              <a:rPr lang="el-GR" dirty="0"/>
              <a:t>και  </a:t>
            </a:r>
            <a:r>
              <a:rPr lang="el-GR" dirty="0" smtClean="0"/>
              <a:t>να  </a:t>
            </a:r>
            <a:r>
              <a:rPr lang="el-GR" dirty="0"/>
              <a:t>τα </a:t>
            </a:r>
            <a:r>
              <a:rPr lang="el-GR" dirty="0" smtClean="0"/>
              <a:t>χρησιμοποιήσουμε </a:t>
            </a:r>
            <a:r>
              <a:rPr lang="el-GR" dirty="0"/>
              <a:t>για να </a:t>
            </a:r>
            <a:r>
              <a:rPr lang="el-GR" dirty="0" smtClean="0"/>
              <a:t>κάνουμε </a:t>
            </a:r>
            <a:r>
              <a:rPr lang="el-GR" dirty="0"/>
              <a:t>την μετατροπή του PDF αρχείου </a:t>
            </a:r>
            <a:r>
              <a:rPr lang="el-GR" dirty="0" smtClean="0"/>
              <a:t>μας </a:t>
            </a:r>
            <a:r>
              <a:rPr lang="el-GR" dirty="0"/>
              <a:t>σε Flipping Book. Σε κάποιες  περιπτώσεις απαιτούν εγγραφή  ή μπορεί να είναι freeware όμως να έχουν περιορισμό ως προς τον αριθμό των σελίδων του PDF που θέλουμε να μετατραπούν. Όποιος επιθυμεί να έχει όλες τις δυνατότητες παραμετροποίησης της δημιουργίας ενός  Flipping Book θα πρέπει να αγοράσει την αντίστοιχη υπηρεσία ή το λογισμικό. Ωστόσο πιστεύουμε ότι για τη δημιουργία των flipping Books </a:t>
            </a:r>
            <a:r>
              <a:rPr lang="el-GR" dirty="0" smtClean="0"/>
              <a:t>στα νηπιαγωγεία </a:t>
            </a:r>
            <a:r>
              <a:rPr lang="el-GR" dirty="0"/>
              <a:t>υπάρχουν δωρεάν εργαλεία τα οποία μπορούν να καλύψουν τις ανάγκες </a:t>
            </a:r>
            <a:r>
              <a:rPr lang="el-GR" dirty="0" smtClean="0"/>
              <a:t>μας!</a:t>
            </a:r>
            <a:endParaRPr lang="el-GR" dirty="0"/>
          </a:p>
          <a:p>
            <a:endParaRPr lang="el-GR" dirty="0"/>
          </a:p>
        </p:txBody>
      </p:sp>
    </p:spTree>
    <p:extLst>
      <p:ext uri="{BB962C8B-B14F-4D97-AF65-F5344CB8AC3E}">
        <p14:creationId xmlns:p14="http://schemas.microsoft.com/office/powerpoint/2010/main" val="278688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3" y="5229200"/>
            <a:ext cx="7406208" cy="1296144"/>
          </a:xfrm>
        </p:spPr>
        <p:txBody>
          <a:bodyPr/>
          <a:lstStyle/>
          <a:p>
            <a:r>
              <a:rPr lang="el-GR" dirty="0" smtClean="0"/>
              <a:t>Μια ωραία δημιουργία!</a:t>
            </a:r>
            <a:endParaRPr lang="el-GR" dirty="0"/>
          </a:p>
        </p:txBody>
      </p:sp>
      <p:sp>
        <p:nvSpPr>
          <p:cNvPr id="3" name="Content Placeholder 2"/>
          <p:cNvSpPr>
            <a:spLocks noGrp="1"/>
          </p:cNvSpPr>
          <p:nvPr>
            <p:ph sz="quarter" idx="13"/>
          </p:nvPr>
        </p:nvSpPr>
        <p:spPr>
          <a:xfrm>
            <a:off x="1143000" y="404664"/>
            <a:ext cx="6400800" cy="3801576"/>
          </a:xfrm>
        </p:spPr>
        <p:txBody>
          <a:bodyPr>
            <a:normAutofit/>
          </a:bodyPr>
          <a:lstStyle/>
          <a:p>
            <a:r>
              <a:rPr lang="el-GR" sz="1800" dirty="0"/>
              <a:t>Ένα αρχείο PDF </a:t>
            </a:r>
            <a:r>
              <a:rPr lang="el-GR" sz="1800" dirty="0" smtClean="0"/>
              <a:t>μπορούμε </a:t>
            </a:r>
            <a:r>
              <a:rPr lang="el-GR" sz="1800" dirty="0"/>
              <a:t>να </a:t>
            </a:r>
            <a:r>
              <a:rPr lang="el-GR" sz="1800" dirty="0" smtClean="0"/>
              <a:t>το παρουσιάσουμε </a:t>
            </a:r>
            <a:r>
              <a:rPr lang="el-GR" sz="1800" dirty="0"/>
              <a:t>με έναν όμορφο τρόπο </a:t>
            </a:r>
            <a:r>
              <a:rPr lang="el-GR" sz="1800" dirty="0" smtClean="0"/>
              <a:t>εάν το μετατρέψουμε </a:t>
            </a:r>
            <a:r>
              <a:rPr lang="el-GR" sz="1800" dirty="0"/>
              <a:t>σε  Flipping Book, δίνοντας στον αναγνώστη </a:t>
            </a:r>
            <a:r>
              <a:rPr lang="el-GR" sz="1800" dirty="0" smtClean="0"/>
              <a:t>του την </a:t>
            </a:r>
            <a:r>
              <a:rPr lang="el-GR" sz="1800" dirty="0"/>
              <a:t>αίσθηση ότι ξεφυλλίζει ένα βιβλίο..!</a:t>
            </a:r>
            <a:br>
              <a:rPr lang="el-GR" sz="1800" dirty="0"/>
            </a:br>
            <a:r>
              <a:rPr lang="el-GR" sz="1800" dirty="0"/>
              <a:t/>
            </a:r>
            <a:br>
              <a:rPr lang="el-GR" sz="1800" dirty="0"/>
            </a:br>
            <a:endParaRPr lang="el-GR" sz="1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06563"/>
            <a:ext cx="64008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542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a:t>Τι είναι ένα αρχείο PDF</a:t>
            </a:r>
          </a:p>
        </p:txBody>
      </p:sp>
      <p:sp>
        <p:nvSpPr>
          <p:cNvPr id="3" name="Content Placeholder 2"/>
          <p:cNvSpPr>
            <a:spLocks noGrp="1"/>
          </p:cNvSpPr>
          <p:nvPr>
            <p:ph sz="quarter" idx="13"/>
          </p:nvPr>
        </p:nvSpPr>
        <p:spPr/>
        <p:txBody>
          <a:bodyPr>
            <a:normAutofit lnSpcReduction="10000"/>
          </a:bodyPr>
          <a:lstStyle/>
          <a:p>
            <a:r>
              <a:rPr lang="el-GR" dirty="0"/>
              <a:t>Το  αρχείο PDF (</a:t>
            </a:r>
            <a:r>
              <a:rPr lang="el-GR" dirty="0">
                <a:solidFill>
                  <a:srgbClr val="FF0000"/>
                </a:solidFill>
              </a:rPr>
              <a:t>P</a:t>
            </a:r>
            <a:r>
              <a:rPr lang="el-GR" dirty="0"/>
              <a:t>ortable </a:t>
            </a:r>
            <a:r>
              <a:rPr lang="el-GR" dirty="0">
                <a:solidFill>
                  <a:srgbClr val="00B050"/>
                </a:solidFill>
              </a:rPr>
              <a:t>D</a:t>
            </a:r>
            <a:r>
              <a:rPr lang="el-GR" dirty="0"/>
              <a:t>ocument </a:t>
            </a:r>
            <a:r>
              <a:rPr lang="el-GR" dirty="0">
                <a:solidFill>
                  <a:srgbClr val="00B0F0"/>
                </a:solidFill>
              </a:rPr>
              <a:t>F</a:t>
            </a:r>
            <a:r>
              <a:rPr lang="el-GR" dirty="0"/>
              <a:t>ormat ) είναι ένα αρχείο που </a:t>
            </a:r>
            <a:r>
              <a:rPr lang="el-GR" dirty="0" smtClean="0"/>
              <a:t>χρησιμοποιούμε </a:t>
            </a:r>
            <a:r>
              <a:rPr lang="el-GR" dirty="0"/>
              <a:t>για την απεικόνιση εγγράφων ανεξάρτητα από  λογισμικό, hardware και λειτουργικό σύστημα. Περιλαμβάνει ολοκληρωμένη περιγραφή ενός συγκεκριμένου εγγράφου, το οποίο  μπορεί να περιλαμβάνει κείμενο, γραμματοσειρές, γραφικά και εικόνες,.... </a:t>
            </a:r>
            <a:endParaRPr lang="el-GR" dirty="0" smtClean="0"/>
          </a:p>
          <a:p>
            <a:r>
              <a:rPr lang="el-GR" dirty="0" smtClean="0"/>
              <a:t>Ένα </a:t>
            </a:r>
            <a:r>
              <a:rPr lang="el-GR" dirty="0"/>
              <a:t>αρχείο μας  doc, …. ακόμη και ένα  Power Point μπορεί να μετατραπεί σε PDF.</a:t>
            </a:r>
          </a:p>
          <a:p>
            <a:endParaRPr lang="el-GR" dirty="0"/>
          </a:p>
          <a:p>
            <a:endParaRPr lang="el-GR" dirty="0"/>
          </a:p>
        </p:txBody>
      </p:sp>
    </p:spTree>
    <p:extLst>
      <p:ext uri="{BB962C8B-B14F-4D97-AF65-F5344CB8AC3E}">
        <p14:creationId xmlns:p14="http://schemas.microsoft.com/office/powerpoint/2010/main" val="3361764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t>
            </a:r>
            <a:r>
              <a:rPr lang="el-GR" sz="3600" dirty="0" smtClean="0"/>
              <a:t>.. </a:t>
            </a:r>
            <a:r>
              <a:rPr lang="el-GR" sz="3600" dirty="0"/>
              <a:t>γ</a:t>
            </a:r>
            <a:r>
              <a:rPr lang="el-GR" sz="3600" dirty="0" smtClean="0"/>
              <a:t>ια τη μετατροπή ενός αρχείου σε </a:t>
            </a:r>
            <a:r>
              <a:rPr lang="en-US" sz="3600" dirty="0" smtClean="0"/>
              <a:t>PDF</a:t>
            </a:r>
            <a:endParaRPr lang="el-GR" sz="3600" dirty="0"/>
          </a:p>
        </p:txBody>
      </p:sp>
      <p:sp>
        <p:nvSpPr>
          <p:cNvPr id="3" name="Content Placeholder 2"/>
          <p:cNvSpPr>
            <a:spLocks noGrp="1"/>
          </p:cNvSpPr>
          <p:nvPr>
            <p:ph sz="quarter" idx="13"/>
          </p:nvPr>
        </p:nvSpPr>
        <p:spPr/>
        <p:txBody>
          <a:bodyPr/>
          <a:lstStyle/>
          <a:p>
            <a:r>
              <a:rPr lang="el-GR" dirty="0"/>
              <a:t>Αναγκαίο είναι να </a:t>
            </a:r>
            <a:r>
              <a:rPr lang="el-GR" dirty="0" smtClean="0"/>
              <a:t>διαθέτουμε </a:t>
            </a:r>
            <a:r>
              <a:rPr lang="el-GR" dirty="0"/>
              <a:t>κάποια από τις τελευταίες εκδόσεις του Microsoft Office (π.χ Microsoft Office 2007 ή μεταγενέστερη). Σε αντίθετη περίπτωση </a:t>
            </a:r>
            <a:r>
              <a:rPr lang="el-GR" dirty="0" smtClean="0"/>
              <a:t>μπορούμε </a:t>
            </a:r>
            <a:r>
              <a:rPr lang="el-GR" dirty="0"/>
              <a:t>να </a:t>
            </a:r>
            <a:r>
              <a:rPr lang="el-GR" dirty="0" smtClean="0"/>
              <a:t>χρησιμοποιήσουμε </a:t>
            </a:r>
            <a:r>
              <a:rPr lang="el-GR" dirty="0"/>
              <a:t>κάποιον από τους δωρεάν μετατροπείς </a:t>
            </a:r>
            <a:r>
              <a:rPr lang="el-GR" b="1" dirty="0"/>
              <a:t>converters </a:t>
            </a:r>
            <a:r>
              <a:rPr lang="el-GR" dirty="0"/>
              <a:t>που υπάρχουν στο Διαδίκτυο. </a:t>
            </a:r>
          </a:p>
        </p:txBody>
      </p:sp>
    </p:spTree>
    <p:extLst>
      <p:ext uri="{BB962C8B-B14F-4D97-AF65-F5344CB8AC3E}">
        <p14:creationId xmlns:p14="http://schemas.microsoft.com/office/powerpoint/2010/main" val="1719963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Πώς το δημιουργώ....</a:t>
            </a:r>
            <a:br>
              <a:rPr lang="el-GR" dirty="0"/>
            </a:br>
            <a:endParaRPr lang="el-GR" dirty="0"/>
          </a:p>
        </p:txBody>
      </p:sp>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136904" cy="387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072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949280"/>
            <a:ext cx="6512511" cy="648072"/>
          </a:xfrm>
        </p:spPr>
        <p:txBody>
          <a:bodyPr/>
          <a:lstStyle/>
          <a:p>
            <a:r>
              <a:rPr lang="el-GR" sz="4000" dirty="0" smtClean="0"/>
              <a:t>Διαδικασία...</a:t>
            </a:r>
            <a:endParaRPr lang="el-GR" sz="4000" dirty="0"/>
          </a:p>
        </p:txBody>
      </p:sp>
      <p:sp>
        <p:nvSpPr>
          <p:cNvPr id="3" name="Content Placeholder 2"/>
          <p:cNvSpPr>
            <a:spLocks noGrp="1"/>
          </p:cNvSpPr>
          <p:nvPr>
            <p:ph sz="quarter" idx="13"/>
          </p:nvPr>
        </p:nvSpPr>
        <p:spPr>
          <a:xfrm>
            <a:off x="539552" y="260648"/>
            <a:ext cx="7848872" cy="3945592"/>
          </a:xfrm>
        </p:spPr>
        <p:txBody>
          <a:bodyPr/>
          <a:lstStyle/>
          <a:p>
            <a:r>
              <a:rPr lang="el-GR" sz="1800" dirty="0"/>
              <a:t>Το μόνο που πρέπει να </a:t>
            </a:r>
            <a:r>
              <a:rPr lang="el-GR" sz="1800" dirty="0" smtClean="0"/>
              <a:t>κάνουμε </a:t>
            </a:r>
            <a:r>
              <a:rPr lang="el-GR" sz="1800" dirty="0"/>
              <a:t>είναι να </a:t>
            </a:r>
            <a:r>
              <a:rPr lang="el-GR" sz="1800" dirty="0" smtClean="0"/>
              <a:t>επιλέξουμε </a:t>
            </a:r>
            <a:r>
              <a:rPr lang="el-GR" sz="1800" dirty="0"/>
              <a:t>για το αρχείο </a:t>
            </a:r>
            <a:r>
              <a:rPr lang="el-GR" sz="1800" dirty="0" smtClean="0"/>
              <a:t>μας  </a:t>
            </a:r>
            <a:r>
              <a:rPr lang="el-GR" sz="1800" dirty="0"/>
              <a:t>την επιλογή ως τύπο PDF και να το </a:t>
            </a:r>
            <a:r>
              <a:rPr lang="el-GR" sz="1800" dirty="0" smtClean="0"/>
              <a:t>αποθηκεύσουμε.  </a:t>
            </a:r>
            <a:r>
              <a:rPr lang="el-GR" sz="1800" dirty="0"/>
              <a:t>Δηλ. </a:t>
            </a:r>
            <a:r>
              <a:rPr lang="el-GR" sz="1800" b="1" dirty="0" smtClean="0"/>
              <a:t>Αρχείο </a:t>
            </a:r>
            <a:r>
              <a:rPr lang="el-GR" sz="1800" b="1" dirty="0"/>
              <a:t>– Αποθήκευση ως – τύπο PDF (*.PDF) </a:t>
            </a:r>
            <a:r>
              <a:rPr lang="el-GR" sz="1800" dirty="0"/>
              <a:t>επιλέγοντας από τη σχετική λίστα, η οποία βρίσκεται κάτω από το όνομα του αρχείου. Ή επιλέγουμε </a:t>
            </a:r>
            <a:r>
              <a:rPr lang="el-GR" sz="1800" b="1" dirty="0"/>
              <a:t>Αρχείο -Εξαγωγή ως PDF.</a:t>
            </a:r>
          </a:p>
          <a:p>
            <a:endParaRPr lang="el-GR" sz="1800" dirty="0"/>
          </a:p>
          <a:p>
            <a:endParaRPr lang="el-G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88840"/>
            <a:ext cx="640080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34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4372168"/>
            <a:ext cx="8208912" cy="1143000"/>
          </a:xfrm>
        </p:spPr>
        <p:txBody>
          <a:bodyPr/>
          <a:lstStyle/>
          <a:p>
            <a:r>
              <a:rPr lang="el-GR" dirty="0"/>
              <a:t>κ</a:t>
            </a:r>
            <a:r>
              <a:rPr lang="el-GR" dirty="0" smtClean="0"/>
              <a:t>αι ας μην ξεχνάμε....</a:t>
            </a:r>
            <a:endParaRPr lang="el-GR" dirty="0"/>
          </a:p>
        </p:txBody>
      </p:sp>
      <p:sp>
        <p:nvSpPr>
          <p:cNvPr id="3" name="Content Placeholder 2"/>
          <p:cNvSpPr>
            <a:spLocks noGrp="1"/>
          </p:cNvSpPr>
          <p:nvPr>
            <p:ph sz="quarter" idx="13"/>
          </p:nvPr>
        </p:nvSpPr>
        <p:spPr/>
        <p:txBody>
          <a:bodyPr>
            <a:noAutofit/>
          </a:bodyPr>
          <a:lstStyle/>
          <a:p>
            <a:r>
              <a:rPr lang="el-GR" sz="2800" dirty="0"/>
              <a:t>Γ ια την προβολή ενός αρχείου PDF, είναι αναγκαίο  να </a:t>
            </a:r>
            <a:r>
              <a:rPr lang="el-GR" sz="2800" dirty="0" smtClean="0"/>
              <a:t>διαθέτουμε </a:t>
            </a:r>
            <a:r>
              <a:rPr lang="el-GR" sz="2800" dirty="0"/>
              <a:t>ένα πρόγραμμα ανάγνωσης PDF το οποίο πρέπει να είναι εγκατεστημένο στον υπολογιστή </a:t>
            </a:r>
            <a:r>
              <a:rPr lang="el-GR" sz="2800" dirty="0" smtClean="0"/>
              <a:t>μας</a:t>
            </a:r>
            <a:r>
              <a:rPr lang="el-GR" sz="2800" dirty="0"/>
              <a:t>, π.χ. το </a:t>
            </a:r>
            <a:r>
              <a:rPr lang="el-GR" sz="2800" b="1" dirty="0"/>
              <a:t>Acrobat Reader.</a:t>
            </a:r>
          </a:p>
        </p:txBody>
      </p:sp>
    </p:spTree>
    <p:extLst>
      <p:ext uri="{BB962C8B-B14F-4D97-AF65-F5344CB8AC3E}">
        <p14:creationId xmlns:p14="http://schemas.microsoft.com/office/powerpoint/2010/main" val="109813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9" y="4372168"/>
            <a:ext cx="7622232" cy="1143000"/>
          </a:xfrm>
        </p:spPr>
        <p:txBody>
          <a:bodyPr/>
          <a:lstStyle/>
          <a:p>
            <a:r>
              <a:rPr lang="el-GR" sz="4000" dirty="0"/>
              <a:t>Μετατροπή </a:t>
            </a:r>
            <a:r>
              <a:rPr lang="en-US" sz="4000" dirty="0" smtClean="0"/>
              <a:t>PDF</a:t>
            </a:r>
            <a:r>
              <a:rPr lang="el-GR" sz="4000" dirty="0" smtClean="0"/>
              <a:t> σε </a:t>
            </a:r>
            <a:r>
              <a:rPr lang="en-US" sz="4000" dirty="0" smtClean="0"/>
              <a:t>Flipbook</a:t>
            </a:r>
            <a:r>
              <a:rPr lang="en-US" sz="2400" dirty="0" smtClean="0"/>
              <a:t>!</a:t>
            </a:r>
            <a:r>
              <a:rPr lang="el-GR" sz="2400" dirty="0" smtClean="0"/>
              <a:t> </a:t>
            </a:r>
            <a:endParaRPr lang="el-GR" sz="2400" dirty="0"/>
          </a:p>
        </p:txBody>
      </p:sp>
      <p:sp>
        <p:nvSpPr>
          <p:cNvPr id="3" name="Content Placeholder 2"/>
          <p:cNvSpPr>
            <a:spLocks noGrp="1"/>
          </p:cNvSpPr>
          <p:nvPr>
            <p:ph sz="quarter" idx="13"/>
          </p:nvPr>
        </p:nvSpPr>
        <p:spPr/>
        <p:txBody>
          <a:bodyPr/>
          <a:lstStyle/>
          <a:p>
            <a:r>
              <a:rPr lang="el-GR" dirty="0"/>
              <a:t>Υπάρχουν πολλά εργαλεία για την μετατροπή PDF αρχείων σε Flipping Books. Αρκετά από αυτά  τα εργαλεία είναι </a:t>
            </a:r>
            <a:r>
              <a:rPr lang="el-GR" b="1" dirty="0"/>
              <a:t>OnLine</a:t>
            </a:r>
            <a:r>
              <a:rPr lang="el-GR" dirty="0"/>
              <a:t> και </a:t>
            </a:r>
            <a:r>
              <a:rPr lang="el-GR" dirty="0" smtClean="0"/>
              <a:t>μπορούμε </a:t>
            </a:r>
            <a:r>
              <a:rPr lang="el-GR" dirty="0"/>
              <a:t>να τα </a:t>
            </a:r>
            <a:r>
              <a:rPr lang="el-GR" dirty="0" smtClean="0"/>
              <a:t>αξιοποιήσουμε </a:t>
            </a:r>
            <a:r>
              <a:rPr lang="el-GR" dirty="0"/>
              <a:t>για να </a:t>
            </a:r>
            <a:r>
              <a:rPr lang="el-GR" dirty="0" smtClean="0"/>
              <a:t>δημιουργήσουμε τα δικά μας </a:t>
            </a:r>
            <a:r>
              <a:rPr lang="el-GR" b="1" dirty="0"/>
              <a:t>flipping Books</a:t>
            </a:r>
            <a:r>
              <a:rPr lang="el-GR" dirty="0"/>
              <a:t>. Κάποια από αυτά επίσης παρέχονται δωρεάν. </a:t>
            </a:r>
          </a:p>
        </p:txBody>
      </p:sp>
    </p:spTree>
    <p:extLst>
      <p:ext uri="{BB962C8B-B14F-4D97-AF65-F5344CB8AC3E}">
        <p14:creationId xmlns:p14="http://schemas.microsoft.com/office/powerpoint/2010/main" val="62657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852936"/>
            <a:ext cx="8784976" cy="2880320"/>
          </a:xfrm>
        </p:spPr>
        <p:txBody>
          <a:bodyPr/>
          <a:lstStyle/>
          <a:p>
            <a:r>
              <a:rPr lang="en-US" sz="3200" dirty="0" smtClean="0"/>
              <a:t>https</a:t>
            </a:r>
            <a:r>
              <a:rPr lang="en-US" sz="3200" dirty="0"/>
              <a:t>://www.flipbookpdf.net/</a:t>
            </a:r>
            <a:r>
              <a:rPr lang="en-US" sz="1600" dirty="0"/>
              <a:t/>
            </a:r>
            <a:br>
              <a:rPr lang="en-US" sz="1600" dirty="0"/>
            </a:br>
            <a:r>
              <a:rPr lang="el-GR" sz="1600" dirty="0" smtClean="0"/>
              <a:t/>
            </a:r>
            <a:br>
              <a:rPr lang="el-GR" sz="1600" dirty="0" smtClean="0"/>
            </a:br>
            <a:r>
              <a:rPr lang="el-GR" sz="1600" dirty="0"/>
              <a:t/>
            </a:r>
            <a:br>
              <a:rPr lang="el-GR" sz="1600" dirty="0"/>
            </a:br>
            <a:r>
              <a:rPr lang="en-US" sz="1600" dirty="0" smtClean="0"/>
              <a:t>FREE </a:t>
            </a:r>
            <a:r>
              <a:rPr lang="en-US" sz="1600" dirty="0"/>
              <a:t>Online PDF to Flipbook Converter</a:t>
            </a:r>
            <a:r>
              <a:rPr lang="el-GR" sz="1600" dirty="0" smtClean="0"/>
              <a:t>/</a:t>
            </a:r>
            <a:br>
              <a:rPr lang="el-GR" sz="1600" dirty="0" smtClean="0"/>
            </a:br>
            <a:r>
              <a:rPr lang="el-GR" sz="1600" dirty="0"/>
              <a:t/>
            </a:r>
            <a:br>
              <a:rPr lang="el-GR" sz="1600" dirty="0"/>
            </a:br>
            <a:r>
              <a:rPr lang="el-GR" sz="4800" dirty="0" smtClean="0"/>
              <a:t/>
            </a:r>
            <a:br>
              <a:rPr lang="el-GR" sz="4800" dirty="0" smtClean="0"/>
            </a:br>
            <a:r>
              <a:rPr lang="el-GR" sz="4800" dirty="0" smtClean="0"/>
              <a:t>Ένα πολύ χρήσιμο εργαλείο</a:t>
            </a:r>
            <a:r>
              <a:rPr lang="el-GR" sz="4800" dirty="0"/>
              <a:t>!</a:t>
            </a:r>
          </a:p>
        </p:txBody>
      </p:sp>
      <p:sp>
        <p:nvSpPr>
          <p:cNvPr id="3" name="Content Placeholder 2"/>
          <p:cNvSpPr>
            <a:spLocks noGrp="1"/>
          </p:cNvSpPr>
          <p:nvPr>
            <p:ph sz="quarter" idx="13"/>
          </p:nvPr>
        </p:nvSpPr>
        <p:spPr>
          <a:xfrm>
            <a:off x="1143000" y="731520"/>
            <a:ext cx="6400800" cy="1329328"/>
          </a:xfrm>
        </p:spPr>
        <p:txBody>
          <a:bodyPr/>
          <a:lstStyle/>
          <a:p>
            <a:r>
              <a:rPr lang="el-GR" dirty="0"/>
              <a:t>Για τη μετατροπή των δικών μας pdf </a:t>
            </a:r>
            <a:r>
              <a:rPr lang="el-GR" dirty="0" smtClean="0"/>
              <a:t>– και τη δημιουργία των  </a:t>
            </a:r>
            <a:r>
              <a:rPr lang="el-GR" dirty="0"/>
              <a:t>βιβλίων μας αξιοποιήσαμε ως </a:t>
            </a:r>
            <a:r>
              <a:rPr lang="el-GR" dirty="0" smtClean="0"/>
              <a:t>εργαλείο</a:t>
            </a:r>
            <a:endParaRPr lang="el-GR" dirty="0"/>
          </a:p>
          <a:p>
            <a:endParaRPr lang="el-GR" dirty="0"/>
          </a:p>
          <a:p>
            <a:endParaRPr lang="el-GR" dirty="0"/>
          </a:p>
        </p:txBody>
      </p:sp>
    </p:spTree>
    <p:extLst>
      <p:ext uri="{BB962C8B-B14F-4D97-AF65-F5344CB8AC3E}">
        <p14:creationId xmlns:p14="http://schemas.microsoft.com/office/powerpoint/2010/main" val="938439286"/>
      </p:ext>
    </p:extLst>
  </p:cSld>
  <p:clrMapOvr>
    <a:masterClrMapping/>
  </p:clrMapOvr>
</p:sld>
</file>

<file path=ppt/theme/theme1.xml><?xml version="1.0" encoding="utf-8"?>
<a:theme xmlns:a="http://schemas.openxmlformats.org/drawingml/2006/main" name="Slipstream">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186</TotalTime>
  <Words>628</Words>
  <Application>Microsoft Office PowerPoint</Application>
  <PresentationFormat>On-screen Show (4:3)</PresentationFormat>
  <Paragraphs>36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Slipstream</vt:lpstr>
      <vt:lpstr>Ένα  PDF μεταμορφώνεται...... 5ο ΝΗΠΙΑΓΩΓΕΙΟ ΘΕΡΜΗΣ – </vt:lpstr>
      <vt:lpstr>Μια ωραία δημιουργία!</vt:lpstr>
      <vt:lpstr>Τι είναι ένα αρχείο PDF</vt:lpstr>
      <vt:lpstr>... για τη μετατροπή ενός αρχείου σε PDF</vt:lpstr>
      <vt:lpstr>Πώς το δημιουργώ.... </vt:lpstr>
      <vt:lpstr>Διαδικασία...</vt:lpstr>
      <vt:lpstr>και ας μην ξεχνάμε....</vt:lpstr>
      <vt:lpstr>Μετατροπή PDF σε Flipbook! </vt:lpstr>
      <vt:lpstr>https://www.flipbookpdf.net/   FREE Online PDF to Flipbook Converter/   Ένα πολύ χρήσιμο εργαλείο!</vt:lpstr>
      <vt:lpstr>Επιλογή αρχείου</vt:lpstr>
      <vt:lpstr>Μετατροπή του αρχείου σε flipbook! </vt:lpstr>
      <vt:lpstr>Δυνατότητες..!!!</vt:lpstr>
      <vt:lpstr>Δημιουργώ στο σχολείο μου! </vt:lpstr>
      <vt:lpstr>Γενικά να γνωρίζετε ότι...  Σιδέρη Κατερίνα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Filippos</dc:creator>
  <cp:lastModifiedBy>Filippos</cp:lastModifiedBy>
  <cp:revision>19</cp:revision>
  <dcterms:created xsi:type="dcterms:W3CDTF">2021-03-20T07:12:58Z</dcterms:created>
  <dcterms:modified xsi:type="dcterms:W3CDTF">2021-03-23T07:57:28Z</dcterms:modified>
</cp:coreProperties>
</file>