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19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532" autoAdjust="0"/>
  </p:normalViewPr>
  <p:slideViewPr>
    <p:cSldViewPr>
      <p:cViewPr>
        <p:scale>
          <a:sx n="76" d="100"/>
          <a:sy n="76" d="100"/>
        </p:scale>
        <p:origin x="-179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756737-6D95-4CD3-A272-746B74DCE274}" type="datetimeFigureOut">
              <a:rPr lang="el-GR" smtClean="0"/>
              <a:t>8/5/2025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7AF165-1C38-451E-8CED-E24F3D5CBD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034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34C2EF-8A97-4DAF-B099-E567883644D6}" type="slidenum">
              <a:rPr kumimoji="0" 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6833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Εικόνα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4" r="323" b="422"/>
          <a:stretch/>
        </p:blipFill>
        <p:spPr>
          <a:xfrm>
            <a:off x="1143" y="1"/>
            <a:ext cx="9141714" cy="6858000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28650" y="533400"/>
            <a:ext cx="6343650" cy="1828800"/>
          </a:xfrm>
        </p:spPr>
        <p:txBody>
          <a:bodyPr rtlCol="0" anchor="b">
            <a:normAutofit/>
          </a:bodyPr>
          <a:lstStyle>
            <a:lvl1pPr algn="l">
              <a:defRPr sz="3300"/>
            </a:lvl1pPr>
          </a:lstStyle>
          <a:p>
            <a:pPr rtl="0"/>
            <a:r>
              <a:rPr lang="el-GR" noProof="0"/>
              <a:t>Kλικ για επεξεργασία του τίτλου</a:t>
            </a:r>
            <a:endParaRPr lang="el-GR" noProof="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28650" y="2438400"/>
            <a:ext cx="5314950" cy="914400"/>
          </a:xfrm>
        </p:spPr>
        <p:txBody>
          <a:bodyPr rtlCol="0">
            <a:normAutofit/>
          </a:bodyPr>
          <a:lstStyle>
            <a:lvl1pPr marL="0" indent="0" algn="l">
              <a:spcBef>
                <a:spcPts val="900"/>
              </a:spcBef>
              <a:buNone/>
              <a:defRPr sz="1800"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rtl="0"/>
            <a:r>
              <a:rPr lang="el-GR" noProof="0"/>
              <a:t>Κάντε κλικ για να επεξεργαστείτε τον υπότιτλο του υποδείγματος</a:t>
            </a:r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2787359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Δύο εικόνες με λεζάντ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Εικόνα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1" y="1716"/>
            <a:ext cx="9141714" cy="6856284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771436" y="5791200"/>
            <a:ext cx="6086564" cy="701674"/>
          </a:xfrm>
        </p:spPr>
        <p:txBody>
          <a:bodyPr vert="horz" lIns="91440" tIns="45720" rIns="91440" bIns="45720" rtlCol="0" anchor="b">
            <a:normAutofit/>
          </a:bodyPr>
          <a:lstStyle>
            <a:lvl1pPr rtl="0">
              <a:defRPr lang="en-US" sz="1800">
                <a:solidFill>
                  <a:schemeClr val="accent1"/>
                </a:solidFill>
              </a:defRPr>
            </a:lvl1pPr>
          </a:lstStyle>
          <a:p>
            <a:pPr lvl="0" rtl="0"/>
            <a:r>
              <a:rPr lang="el-GR" noProof="0" dirty="0"/>
              <a:t>Κάντε κλικ για να επεξεργαστείτε το Στυλ κύριου τίτλου</a:t>
            </a:r>
          </a:p>
        </p:txBody>
      </p:sp>
      <p:sp>
        <p:nvSpPr>
          <p:cNvPr id="7" name="Ελεύθερη σχεδίαση 5"/>
          <p:cNvSpPr>
            <a:spLocks/>
          </p:cNvSpPr>
          <p:nvPr/>
        </p:nvSpPr>
        <p:spPr bwMode="gray">
          <a:xfrm>
            <a:off x="571500" y="933450"/>
            <a:ext cx="3086100" cy="4109465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sz="1350" noProof="0" dirty="0"/>
          </a:p>
        </p:txBody>
      </p:sp>
      <p:sp>
        <p:nvSpPr>
          <p:cNvPr id="15" name="Θέση εικόνας 14" descr="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sz="quarter" idx="13"/>
          </p:nvPr>
        </p:nvSpPr>
        <p:spPr>
          <a:xfrm>
            <a:off x="744327" y="1113023"/>
            <a:ext cx="2728840" cy="3750319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l-GR" noProof="0"/>
              <a:t>Κάντε κλικ στο εικονίδιο για να προσθέσετε μια εικόνα</a:t>
            </a:r>
            <a:endParaRPr lang="el-GR" noProof="0" dirty="0"/>
          </a:p>
        </p:txBody>
      </p:sp>
      <p:sp>
        <p:nvSpPr>
          <p:cNvPr id="17" name="Θέση κειμένου 16"/>
          <p:cNvSpPr>
            <a:spLocks noGrp="1"/>
          </p:cNvSpPr>
          <p:nvPr>
            <p:ph type="body" sz="quarter" idx="14"/>
          </p:nvPr>
        </p:nvSpPr>
        <p:spPr>
          <a:xfrm>
            <a:off x="771436" y="5181600"/>
            <a:ext cx="2674620" cy="493776"/>
          </a:xfrm>
        </p:spPr>
        <p:txBody>
          <a:bodyPr rtlCol="0">
            <a:normAutofit/>
          </a:bodyPr>
          <a:lstStyle>
            <a:lvl1pPr marL="0" indent="0">
              <a:buNone/>
              <a:defRPr sz="1350"/>
            </a:lvl1pPr>
            <a:lvl2pPr marL="0" indent="0">
              <a:spcBef>
                <a:spcPts val="900"/>
              </a:spcBef>
              <a:buNone/>
              <a:defRPr sz="1350"/>
            </a:lvl2pPr>
            <a:lvl3pPr marL="0" indent="0">
              <a:spcBef>
                <a:spcPts val="900"/>
              </a:spcBef>
              <a:buNone/>
              <a:defRPr sz="1350"/>
            </a:lvl3pPr>
            <a:lvl4pPr marL="0" indent="0">
              <a:spcBef>
                <a:spcPts val="900"/>
              </a:spcBef>
              <a:buNone/>
              <a:defRPr sz="1350"/>
            </a:lvl4pPr>
            <a:lvl5pPr marL="0" indent="0">
              <a:spcBef>
                <a:spcPts val="900"/>
              </a:spcBef>
              <a:buNone/>
              <a:defRPr sz="1350"/>
            </a:lvl5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18" name="Ελεύθερη σχεδίαση 5"/>
          <p:cNvSpPr>
            <a:spLocks/>
          </p:cNvSpPr>
          <p:nvPr/>
        </p:nvSpPr>
        <p:spPr bwMode="gray">
          <a:xfrm>
            <a:off x="3975100" y="933450"/>
            <a:ext cx="3086100" cy="4109465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sz="1350" noProof="0" dirty="0"/>
          </a:p>
        </p:txBody>
      </p:sp>
      <p:sp>
        <p:nvSpPr>
          <p:cNvPr id="19" name="Θέση εικόνας 18" descr="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sz="quarter" idx="15"/>
          </p:nvPr>
        </p:nvSpPr>
        <p:spPr>
          <a:xfrm>
            <a:off x="4147926" y="1113023"/>
            <a:ext cx="2728840" cy="3750319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l-GR" noProof="0"/>
              <a:t>Κάντε κλικ στο εικονίδιο για να προσθέσετε μια εικόνα</a:t>
            </a:r>
            <a:endParaRPr lang="el-GR" noProof="0" dirty="0"/>
          </a:p>
        </p:txBody>
      </p:sp>
      <p:sp>
        <p:nvSpPr>
          <p:cNvPr id="20" name="Θέση κειμένου 16"/>
          <p:cNvSpPr>
            <a:spLocks noGrp="1"/>
          </p:cNvSpPr>
          <p:nvPr>
            <p:ph type="body" sz="quarter" idx="16"/>
          </p:nvPr>
        </p:nvSpPr>
        <p:spPr>
          <a:xfrm>
            <a:off x="4175036" y="5181600"/>
            <a:ext cx="2674620" cy="493776"/>
          </a:xfrm>
        </p:spPr>
        <p:txBody>
          <a:bodyPr rtlCol="0">
            <a:normAutofit/>
          </a:bodyPr>
          <a:lstStyle>
            <a:lvl1pPr marL="0" indent="0">
              <a:buNone/>
              <a:defRPr sz="1350"/>
            </a:lvl1pPr>
            <a:lvl2pPr marL="0" indent="0">
              <a:spcBef>
                <a:spcPts val="900"/>
              </a:spcBef>
              <a:buNone/>
              <a:defRPr sz="1350"/>
            </a:lvl2pPr>
            <a:lvl3pPr marL="0" indent="0">
              <a:spcBef>
                <a:spcPts val="900"/>
              </a:spcBef>
              <a:buNone/>
              <a:defRPr sz="1350"/>
            </a:lvl3pPr>
            <a:lvl4pPr marL="0" indent="0">
              <a:spcBef>
                <a:spcPts val="900"/>
              </a:spcBef>
              <a:buNone/>
              <a:defRPr sz="1350"/>
            </a:lvl4pPr>
            <a:lvl5pPr marL="0" indent="0">
              <a:spcBef>
                <a:spcPts val="900"/>
              </a:spcBef>
              <a:buNone/>
              <a:defRPr sz="1350"/>
            </a:lvl5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2531388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Τρεις εικόνες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Εικόνα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1" y="1716"/>
            <a:ext cx="9141714" cy="6856284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771436" y="5305425"/>
            <a:ext cx="6078062" cy="579921"/>
          </a:xfrm>
        </p:spPr>
        <p:txBody>
          <a:bodyPr rtlCol="0">
            <a:normAutofit/>
          </a:bodyPr>
          <a:lstStyle>
            <a:lvl1pPr rtl="0">
              <a:defRPr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l-GR" noProof="0" dirty="0"/>
              <a:t>Κάντε κλικ για να επεξεργαστείτε το Στυλ κύριου τίτλου</a:t>
            </a:r>
          </a:p>
        </p:txBody>
      </p:sp>
      <p:sp>
        <p:nvSpPr>
          <p:cNvPr id="7" name="Ελεύθερη σχεδίαση 5"/>
          <p:cNvSpPr>
            <a:spLocks/>
          </p:cNvSpPr>
          <p:nvPr/>
        </p:nvSpPr>
        <p:spPr bwMode="gray">
          <a:xfrm>
            <a:off x="571500" y="933450"/>
            <a:ext cx="4000500" cy="4109465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sz="1350" noProof="0" dirty="0"/>
          </a:p>
        </p:txBody>
      </p:sp>
      <p:sp>
        <p:nvSpPr>
          <p:cNvPr id="15" name="Θέση εικόνας 14" descr="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sz="quarter" idx="13"/>
          </p:nvPr>
        </p:nvSpPr>
        <p:spPr>
          <a:xfrm>
            <a:off x="743916" y="1113023"/>
            <a:ext cx="3655668" cy="3750319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l-GR" noProof="0"/>
              <a:t>Κάντε κλικ στο εικονίδιο για να προσθέσετε μια εικόνα</a:t>
            </a:r>
            <a:endParaRPr lang="el-GR" noProof="0" dirty="0"/>
          </a:p>
        </p:txBody>
      </p:sp>
      <p:sp>
        <p:nvSpPr>
          <p:cNvPr id="18" name="Ελεύθερη σχεδίαση 5"/>
          <p:cNvSpPr>
            <a:spLocks/>
          </p:cNvSpPr>
          <p:nvPr/>
        </p:nvSpPr>
        <p:spPr bwMode="gray">
          <a:xfrm>
            <a:off x="4742905" y="967316"/>
            <a:ext cx="2243207" cy="1934384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sz="1350" noProof="0" dirty="0"/>
          </a:p>
        </p:txBody>
      </p:sp>
      <p:sp>
        <p:nvSpPr>
          <p:cNvPr id="19" name="Θέση εικόνας 18" descr="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sz="quarter" idx="15"/>
          </p:nvPr>
        </p:nvSpPr>
        <p:spPr>
          <a:xfrm>
            <a:off x="4879519" y="1109743"/>
            <a:ext cx="1969979" cy="1649530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l-GR" noProof="0"/>
              <a:t>Κάντε κλικ στο εικονίδιο για να προσθέσετε μια εικόνα</a:t>
            </a:r>
            <a:endParaRPr lang="el-GR" noProof="0" dirty="0"/>
          </a:p>
        </p:txBody>
      </p:sp>
      <p:sp>
        <p:nvSpPr>
          <p:cNvPr id="12" name="Ελεύθερη σχεδίαση 5"/>
          <p:cNvSpPr>
            <a:spLocks/>
          </p:cNvSpPr>
          <p:nvPr/>
        </p:nvSpPr>
        <p:spPr bwMode="gray">
          <a:xfrm>
            <a:off x="4742905" y="3060954"/>
            <a:ext cx="2243207" cy="1934384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sz="1350" noProof="0" dirty="0"/>
          </a:p>
        </p:txBody>
      </p:sp>
      <p:sp>
        <p:nvSpPr>
          <p:cNvPr id="13" name="Θέση εικόνας 12" descr="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sz="quarter" idx="16"/>
          </p:nvPr>
        </p:nvSpPr>
        <p:spPr>
          <a:xfrm>
            <a:off x="4879519" y="3203381"/>
            <a:ext cx="1969979" cy="1649530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l-GR" noProof="0"/>
              <a:t>Κάντε κλικ στο εικονίδιο για να προσθέσετε μια εικόνα</a:t>
            </a:r>
            <a:endParaRPr lang="el-GR" noProof="0" dirty="0"/>
          </a:p>
        </p:txBody>
      </p:sp>
      <p:sp>
        <p:nvSpPr>
          <p:cNvPr id="17" name="Θέση κειμένου 16"/>
          <p:cNvSpPr>
            <a:spLocks noGrp="1"/>
          </p:cNvSpPr>
          <p:nvPr>
            <p:ph type="body" sz="quarter" idx="14"/>
          </p:nvPr>
        </p:nvSpPr>
        <p:spPr>
          <a:xfrm>
            <a:off x="771436" y="5919255"/>
            <a:ext cx="6078062" cy="49742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200"/>
            </a:lvl1pPr>
            <a:lvl2pPr marL="0" indent="0">
              <a:spcBef>
                <a:spcPts val="900"/>
              </a:spcBef>
              <a:buNone/>
              <a:defRPr sz="1350"/>
            </a:lvl2pPr>
            <a:lvl3pPr marL="0" indent="0">
              <a:spcBef>
                <a:spcPts val="900"/>
              </a:spcBef>
              <a:buNone/>
              <a:defRPr sz="1350"/>
            </a:lvl3pPr>
            <a:lvl4pPr marL="0" indent="0">
              <a:spcBef>
                <a:spcPts val="900"/>
              </a:spcBef>
              <a:buNone/>
              <a:defRPr sz="1350"/>
            </a:lvl4pPr>
            <a:lvl5pPr marL="0" indent="0">
              <a:spcBef>
                <a:spcPts val="900"/>
              </a:spcBef>
              <a:buNone/>
              <a:defRPr sz="1350"/>
            </a:lvl5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4283219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Πέντε εικόν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Εικόνα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2" y="284"/>
            <a:ext cx="9141714" cy="6859715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7258050" y="365126"/>
            <a:ext cx="1600200" cy="1539874"/>
          </a:xfrm>
        </p:spPr>
        <p:txBody>
          <a:bodyPr vert="horz" lIns="91440" tIns="45720" rIns="91440" bIns="45720" rtlCol="0" anchor="b">
            <a:normAutofit/>
          </a:bodyPr>
          <a:lstStyle>
            <a:lvl1pPr rtl="0">
              <a:lnSpc>
                <a:spcPct val="80000"/>
              </a:lnSpc>
              <a:defRPr lang="en-US" sz="1800">
                <a:solidFill>
                  <a:schemeClr val="accent1"/>
                </a:solidFill>
              </a:defRPr>
            </a:lvl1pPr>
          </a:lstStyle>
          <a:p>
            <a:pPr lvl="0" rtl="0"/>
            <a:r>
              <a:rPr lang="el-GR" noProof="0" dirty="0"/>
              <a:t>Κάντε κλικ για να επεξεργαστείτε το Στυλ κύριου τίτλου</a:t>
            </a:r>
          </a:p>
        </p:txBody>
      </p:sp>
      <p:sp>
        <p:nvSpPr>
          <p:cNvPr id="8" name="Ελεύθερη σχεδίαση 5"/>
          <p:cNvSpPr>
            <a:spLocks/>
          </p:cNvSpPr>
          <p:nvPr/>
        </p:nvSpPr>
        <p:spPr bwMode="gray">
          <a:xfrm>
            <a:off x="3136900" y="265045"/>
            <a:ext cx="3924299" cy="3020023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sz="1350" noProof="0" dirty="0"/>
          </a:p>
        </p:txBody>
      </p:sp>
      <p:sp>
        <p:nvSpPr>
          <p:cNvPr id="9" name="Θέση εικόνας 8" descr="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sz="quarter" idx="13"/>
          </p:nvPr>
        </p:nvSpPr>
        <p:spPr>
          <a:xfrm>
            <a:off x="3318326" y="436316"/>
            <a:ext cx="3561446" cy="2677481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l-GR" noProof="0"/>
              <a:t>Κάντε κλικ στο εικονίδιο για να προσθέσετε μια εικόνα</a:t>
            </a:r>
            <a:endParaRPr lang="el-GR" noProof="0" dirty="0"/>
          </a:p>
        </p:txBody>
      </p:sp>
      <p:sp>
        <p:nvSpPr>
          <p:cNvPr id="10" name="Ελεύθερη σχεδίαση 5"/>
          <p:cNvSpPr>
            <a:spLocks/>
          </p:cNvSpPr>
          <p:nvPr/>
        </p:nvSpPr>
        <p:spPr bwMode="gray">
          <a:xfrm>
            <a:off x="612141" y="384724"/>
            <a:ext cx="2359659" cy="1894677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sz="1350" noProof="0" dirty="0"/>
          </a:p>
        </p:txBody>
      </p:sp>
      <p:sp>
        <p:nvSpPr>
          <p:cNvPr id="11" name="Θέση εικόνας 10" descr="Ένα 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sz="quarter" idx="15"/>
          </p:nvPr>
        </p:nvSpPr>
        <p:spPr>
          <a:xfrm>
            <a:off x="759767" y="538232"/>
            <a:ext cx="2064409" cy="1587658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l-GR" noProof="0"/>
              <a:t>Κάντε κλικ στο εικονίδιο για να προσθέσετε μια εικόνα</a:t>
            </a:r>
            <a:endParaRPr lang="el-GR" noProof="0" dirty="0"/>
          </a:p>
        </p:txBody>
      </p:sp>
      <p:sp>
        <p:nvSpPr>
          <p:cNvPr id="12" name="Ελεύθερη σχεδίαση 5"/>
          <p:cNvSpPr>
            <a:spLocks/>
          </p:cNvSpPr>
          <p:nvPr/>
        </p:nvSpPr>
        <p:spPr bwMode="gray">
          <a:xfrm>
            <a:off x="612141" y="2478362"/>
            <a:ext cx="2359659" cy="1894677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sz="1350" noProof="0" dirty="0"/>
          </a:p>
        </p:txBody>
      </p:sp>
      <p:sp>
        <p:nvSpPr>
          <p:cNvPr id="13" name="Θέση εικόνας 12" descr="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sz="quarter" idx="16"/>
          </p:nvPr>
        </p:nvSpPr>
        <p:spPr>
          <a:xfrm>
            <a:off x="759767" y="2631870"/>
            <a:ext cx="2064409" cy="1587658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l-GR" noProof="0"/>
              <a:t>Κάντε κλικ στο εικονίδιο για να προσθέσετε μια εικόνα</a:t>
            </a:r>
            <a:endParaRPr lang="el-GR" noProof="0" dirty="0"/>
          </a:p>
        </p:txBody>
      </p:sp>
      <p:sp>
        <p:nvSpPr>
          <p:cNvPr id="14" name="Ελεύθερη σχεδίαση 5"/>
          <p:cNvSpPr>
            <a:spLocks/>
          </p:cNvSpPr>
          <p:nvPr/>
        </p:nvSpPr>
        <p:spPr bwMode="gray">
          <a:xfrm>
            <a:off x="612141" y="4572000"/>
            <a:ext cx="2359659" cy="1894677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sz="1350" noProof="0" dirty="0"/>
          </a:p>
        </p:txBody>
      </p:sp>
      <p:sp>
        <p:nvSpPr>
          <p:cNvPr id="15" name="Θέση εικόνας 14" descr="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sz="quarter" idx="17"/>
          </p:nvPr>
        </p:nvSpPr>
        <p:spPr>
          <a:xfrm>
            <a:off x="759767" y="4725508"/>
            <a:ext cx="2064409" cy="1587658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l-GR" noProof="0"/>
              <a:t>Κάντε κλικ στο εικονίδιο για να προσθέσετε μια εικόνα</a:t>
            </a:r>
            <a:endParaRPr lang="el-GR" noProof="0" dirty="0"/>
          </a:p>
        </p:txBody>
      </p:sp>
      <p:sp>
        <p:nvSpPr>
          <p:cNvPr id="20" name="Ελεύθερη σχεδίαση 5"/>
          <p:cNvSpPr>
            <a:spLocks/>
          </p:cNvSpPr>
          <p:nvPr/>
        </p:nvSpPr>
        <p:spPr bwMode="gray">
          <a:xfrm>
            <a:off x="3136900" y="3448512"/>
            <a:ext cx="3924299" cy="3020023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sz="1350" noProof="0" dirty="0"/>
          </a:p>
        </p:txBody>
      </p:sp>
      <p:sp>
        <p:nvSpPr>
          <p:cNvPr id="21" name="Θέση εικόνας 20" descr="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sz="quarter" idx="18"/>
          </p:nvPr>
        </p:nvSpPr>
        <p:spPr>
          <a:xfrm>
            <a:off x="3318326" y="3619783"/>
            <a:ext cx="3561446" cy="2677481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l-GR" noProof="0"/>
              <a:t>Κάντε κλικ στο εικονίδιο για να προσθέσετε μια εικόνα</a:t>
            </a:r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1621592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l-GR" noProof="0" dirty="0"/>
              <a:t>Κάντε κλικ για να επεξεργαστείτε το 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noProof="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0731941-3887-4761-9A51-2A8FB5B8D16B}" type="datetime1">
              <a:rPr lang="el-GR" noProof="0" smtClean="0"/>
              <a:pPr rtl="0"/>
              <a:t>8/5/2025</a:t>
            </a:fld>
            <a:endParaRPr lang="el-GR" noProof="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673234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 hasCustomPrompt="1"/>
          </p:nvPr>
        </p:nvSpPr>
        <p:spPr>
          <a:xfrm>
            <a:off x="6629401" y="365125"/>
            <a:ext cx="1371599" cy="4940300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el-GR" noProof="0" dirty="0"/>
              <a:t>Κάντε κλικ για να επεξεργαστείτε το 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1143000" y="365125"/>
            <a:ext cx="5143500" cy="4940300"/>
          </a:xfrm>
        </p:spPr>
        <p:txBody>
          <a:bodyPr vert="eaVert" rtlCol="0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noProof="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D668179-0A73-43D0-BE87-16E4C4CB7E6E}" type="datetime1">
              <a:rPr lang="el-GR" noProof="0" smtClean="0"/>
              <a:pPr rtl="0"/>
              <a:t>8/5/2025</a:t>
            </a:fld>
            <a:endParaRPr lang="el-GR" noProof="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93355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 noProof="0"/>
              <a:t>Kλικ για επεξεργασία του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noProof="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D16D50D-C5A4-4006-B452-234FC001F44D}" type="datetime1">
              <a:rPr lang="el-GR" noProof="0" smtClean="0"/>
              <a:pPr rtl="0"/>
              <a:t>8/5/2025</a:t>
            </a:fld>
            <a:endParaRPr lang="el-GR" noProof="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943274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Εικόνα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" t="422"/>
          <a:stretch/>
        </p:blipFill>
        <p:spPr>
          <a:xfrm>
            <a:off x="0" y="0"/>
            <a:ext cx="9141714" cy="6857176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14600" y="533400"/>
            <a:ext cx="5486400" cy="1828800"/>
          </a:xfrm>
        </p:spPr>
        <p:txBody>
          <a:bodyPr rtlCol="0" anchor="b">
            <a:normAutofit/>
          </a:bodyPr>
          <a:lstStyle>
            <a:lvl1pPr>
              <a:defRPr sz="3300"/>
            </a:lvl1pPr>
          </a:lstStyle>
          <a:p>
            <a:pPr rtl="0"/>
            <a:r>
              <a:rPr lang="el-GR" noProof="0"/>
              <a:t>Kλικ για επεξεργασία του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2514600" y="2438400"/>
            <a:ext cx="4114800" cy="914400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800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3746542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l-GR" noProof="0" dirty="0"/>
              <a:t>Κάντε κλικ για να επεξεργαστείτε το 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1143000" y="1825625"/>
            <a:ext cx="3291840" cy="3474720"/>
          </a:xfrm>
        </p:spPr>
        <p:txBody>
          <a:bodyPr rtlCol="0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709160" y="1825625"/>
            <a:ext cx="3291840" cy="3474720"/>
          </a:xfrm>
        </p:spPr>
        <p:txBody>
          <a:bodyPr rtlCol="0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noProof="0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ACAF202-79AC-4409-AE74-4C6FB160A6A1}" type="datetime1">
              <a:rPr lang="el-GR" noProof="0" smtClean="0"/>
              <a:pPr rtl="0"/>
              <a:t>8/5/2025</a:t>
            </a:fld>
            <a:endParaRPr lang="el-GR" noProof="0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1728981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l-GR" noProof="0" dirty="0"/>
              <a:t>Κάντε κλικ για να επεξεργαστείτε το 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143000" y="1828800"/>
            <a:ext cx="3291840" cy="795867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1143000" y="2624666"/>
            <a:ext cx="3291840" cy="2675467"/>
          </a:xfrm>
        </p:spPr>
        <p:txBody>
          <a:bodyPr rtlCol="0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noProof="0" dirty="0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709160" y="1828800"/>
            <a:ext cx="3291840" cy="795867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709160" y="2624666"/>
            <a:ext cx="3291840" cy="2675467"/>
          </a:xfrm>
        </p:spPr>
        <p:txBody>
          <a:bodyPr rtlCol="0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noProof="0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4FAF4CD-14FA-4961-9404-DEE5137D2B2D}" type="datetime1">
              <a:rPr lang="el-GR" noProof="0" smtClean="0"/>
              <a:pPr rtl="0"/>
              <a:t>8/5/2025</a:t>
            </a:fld>
            <a:endParaRPr lang="el-GR" noProof="0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2710962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l-GR" noProof="0" dirty="0"/>
              <a:t>Κάντε κλικ για να επεξεργαστείτε το Στυλ κύριου τίτλου</a:t>
            </a: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E999DCE-D212-45C9-A5C2-D0A14B00BE75}" type="datetime1">
              <a:rPr lang="el-GR" noProof="0" smtClean="0"/>
              <a:pPr rtl="0"/>
              <a:t>8/5/2025</a:t>
            </a:fld>
            <a:endParaRPr lang="el-GR" noProof="0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248640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AF0AD33-166C-47F1-AAF4-8A8A61337BA6}" type="datetime1">
              <a:rPr lang="el-GR" noProof="0" smtClean="0"/>
              <a:pPr rtl="0"/>
              <a:t>8/5/2025</a:t>
            </a:fld>
            <a:endParaRPr lang="el-GR" noProof="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552406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rtlCol="0" anchor="b"/>
          <a:lstStyle>
            <a:lvl1pPr rtl="0">
              <a:defRPr sz="2400"/>
            </a:lvl1pPr>
          </a:lstStyle>
          <a:p>
            <a:pPr rtl="0"/>
            <a:r>
              <a:rPr lang="el-GR" noProof="0" dirty="0"/>
              <a:t>Κάντε κλικ για να επεξεργαστείτε το 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43300" y="1828801"/>
            <a:ext cx="4457700" cy="3476625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142999" y="1828801"/>
            <a:ext cx="2194560" cy="3476625"/>
          </a:xfrm>
        </p:spPr>
        <p:txBody>
          <a:bodyPr rtlCol="0">
            <a:normAutofit/>
          </a:bodyPr>
          <a:lstStyle>
            <a:lvl1pPr marL="0" indent="0" rtl="0">
              <a:spcBef>
                <a:spcPts val="900"/>
              </a:spcBef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05FD63-2816-4352-8B28-E477574797EA}" type="datetime1">
              <a:rPr lang="el-GR" noProof="0" smtClean="0"/>
              <a:pPr rtl="0"/>
              <a:t>8/5/2025</a:t>
            </a:fld>
            <a:endParaRPr lang="el-GR" noProof="0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948026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Ελεύθερη σχεδίαση 5"/>
          <p:cNvSpPr>
            <a:spLocks/>
          </p:cNvSpPr>
          <p:nvPr/>
        </p:nvSpPr>
        <p:spPr bwMode="gray">
          <a:xfrm>
            <a:off x="603250" y="1695450"/>
            <a:ext cx="4197350" cy="3295650"/>
          </a:xfrm>
          <a:custGeom>
            <a:avLst/>
            <a:gdLst>
              <a:gd name="T0" fmla="*/ 1279 w 1347"/>
              <a:gd name="T1" fmla="*/ 919 h 986"/>
              <a:gd name="T2" fmla="*/ 65 w 1347"/>
              <a:gd name="T3" fmla="*/ 919 h 986"/>
              <a:gd name="T4" fmla="*/ 65 w 1347"/>
              <a:gd name="T5" fmla="*/ 64 h 986"/>
              <a:gd name="T6" fmla="*/ 1279 w 1347"/>
              <a:gd name="T7" fmla="*/ 64 h 986"/>
              <a:gd name="T8" fmla="*/ 1279 w 1347"/>
              <a:gd name="T9" fmla="*/ 919 h 9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47" h="986">
                <a:moveTo>
                  <a:pt x="1279" y="919"/>
                </a:moveTo>
                <a:cubicBezTo>
                  <a:pt x="1211" y="986"/>
                  <a:pt x="121" y="974"/>
                  <a:pt x="65" y="919"/>
                </a:cubicBezTo>
                <a:cubicBezTo>
                  <a:pt x="9" y="863"/>
                  <a:pt x="0" y="128"/>
                  <a:pt x="65" y="64"/>
                </a:cubicBezTo>
                <a:cubicBezTo>
                  <a:pt x="130" y="0"/>
                  <a:pt x="1217" y="3"/>
                  <a:pt x="1279" y="64"/>
                </a:cubicBezTo>
                <a:cubicBezTo>
                  <a:pt x="1341" y="125"/>
                  <a:pt x="1347" y="852"/>
                  <a:pt x="1279" y="91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sz="1350" noProof="0" dirty="0"/>
          </a:p>
        </p:txBody>
      </p:sp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rtlCol="0" anchor="b"/>
          <a:lstStyle>
            <a:lvl1pPr rtl="0">
              <a:defRPr sz="2400"/>
            </a:lvl1pPr>
          </a:lstStyle>
          <a:p>
            <a:pPr rtl="0"/>
            <a:r>
              <a:rPr lang="el-GR" noProof="0" dirty="0"/>
              <a:t>Κάντε κλικ για να επεξεργαστείτε το Στυλ κύριου τίτλου</a:t>
            </a:r>
          </a:p>
        </p:txBody>
      </p:sp>
      <p:sp>
        <p:nvSpPr>
          <p:cNvPr id="12" name="Θέση εικόνας 11" descr="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754517" y="1874520"/>
            <a:ext cx="3894817" cy="2937510"/>
          </a:xfrm>
          <a:custGeom>
            <a:avLst/>
            <a:gdLst>
              <a:gd name="connsiteX0" fmla="*/ 2531359 w 5066932"/>
              <a:gd name="connsiteY0" fmla="*/ 21 h 2945784"/>
              <a:gd name="connsiteX1" fmla="*/ 4878015 w 5066932"/>
              <a:gd name="connsiteY1" fmla="*/ 145719 h 2945784"/>
              <a:gd name="connsiteX2" fmla="*/ 4878015 w 5066932"/>
              <a:gd name="connsiteY2" fmla="*/ 2803241 h 2945784"/>
              <a:gd name="connsiteX3" fmla="*/ 175988 w 5066932"/>
              <a:gd name="connsiteY3" fmla="*/ 2803241 h 2945784"/>
              <a:gd name="connsiteX4" fmla="*/ 175988 w 5066932"/>
              <a:gd name="connsiteY4" fmla="*/ 145719 h 2945784"/>
              <a:gd name="connsiteX5" fmla="*/ 2531359 w 5066932"/>
              <a:gd name="connsiteY5" fmla="*/ 21 h 2945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66932" h="2945784">
                <a:moveTo>
                  <a:pt x="2531359" y="21"/>
                </a:moveTo>
                <a:cubicBezTo>
                  <a:pt x="3645379" y="1187"/>
                  <a:pt x="4757946" y="50918"/>
                  <a:pt x="4878015" y="145719"/>
                </a:cubicBezTo>
                <a:cubicBezTo>
                  <a:pt x="5118151" y="335320"/>
                  <a:pt x="5141390" y="2594991"/>
                  <a:pt x="4878015" y="2803241"/>
                </a:cubicBezTo>
                <a:cubicBezTo>
                  <a:pt x="4614639" y="3011491"/>
                  <a:pt x="392886" y="2974193"/>
                  <a:pt x="175988" y="2803241"/>
                </a:cubicBezTo>
                <a:cubicBezTo>
                  <a:pt x="-40909" y="2629181"/>
                  <a:pt x="-75768" y="344644"/>
                  <a:pt x="175988" y="145719"/>
                </a:cubicBezTo>
                <a:cubicBezTo>
                  <a:pt x="301866" y="46256"/>
                  <a:pt x="1417339" y="-1144"/>
                  <a:pt x="2531359" y="21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el-GR" noProof="0"/>
              <a:t>Κάντε κλικ στο εικονίδιο για να προσθέσετε μια εικόνα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5257800" y="2245995"/>
            <a:ext cx="2743200" cy="2194560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B856EB7-E197-4E8A-A5D9-A47E400532AA}" type="datetime1">
              <a:rPr lang="el-GR" noProof="0" smtClean="0"/>
              <a:pPr rtl="0"/>
              <a:t>8/5/2025</a:t>
            </a:fld>
            <a:endParaRPr lang="el-GR" noProof="0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368116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Εικόνα 6"/>
          <p:cNvPicPr>
            <a:picLocks noChangeAspect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" t="511" r="525" b="2999"/>
          <a:stretch/>
        </p:blipFill>
        <p:spPr>
          <a:xfrm>
            <a:off x="0" y="0"/>
            <a:ext cx="9141620" cy="6858000"/>
          </a:xfrm>
          <a:prstGeom prst="rect">
            <a:avLst/>
          </a:prstGeom>
        </p:spPr>
      </p:pic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372350" cy="10826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l-GR" noProof="0" dirty="0"/>
              <a:t>Κάντε κλικ για να επεξεργαστείτε το 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143000" y="1828800"/>
            <a:ext cx="68580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 rtl="0"/>
            <a:r>
              <a:rPr lang="el-GR" noProof="0" dirty="0"/>
              <a:t>Δεύτερου επιπέδου</a:t>
            </a:r>
          </a:p>
          <a:p>
            <a:pPr lvl="2" rtl="0"/>
            <a:r>
              <a:rPr lang="el-GR" noProof="0" dirty="0"/>
              <a:t>Τρίτου επιπέδου</a:t>
            </a:r>
          </a:p>
          <a:p>
            <a:pPr lvl="3" rtl="0"/>
            <a:r>
              <a:rPr lang="el-GR" noProof="0" dirty="0"/>
              <a:t>Τέταρτου επιπέδου</a:t>
            </a:r>
          </a:p>
          <a:p>
            <a:pPr lvl="4" rtl="0"/>
            <a:r>
              <a:rPr lang="el-GR" noProof="0" dirty="0"/>
              <a:t>Πέμπτου επιπέδου</a:t>
            </a: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1657350" y="6416676"/>
            <a:ext cx="3429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/>
                </a:solidFill>
              </a:defRPr>
            </a:lvl1pPr>
          </a:lstStyle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5257800" y="6416676"/>
            <a:ext cx="1028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/>
                </a:solidFill>
              </a:defRPr>
            </a:lvl1pPr>
          </a:lstStyle>
          <a:p>
            <a:pPr rtl="0"/>
            <a:fld id="{D0C062C6-5D47-4B3D-9F43-AEF45327A298}" type="datetime1">
              <a:rPr lang="el-GR" noProof="0" smtClean="0"/>
              <a:pPr rtl="0"/>
              <a:t>8/5/2025</a:t>
            </a:fld>
            <a:endParaRPr lang="el-GR" noProof="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457950" y="6416676"/>
            <a:ext cx="628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/>
                </a:solidFill>
              </a:defRPr>
            </a:lvl1pPr>
          </a:lstStyle>
          <a:p>
            <a:pPr rtl="0"/>
            <a:fld id="{289D71E3-7D81-4C24-B9D8-6B108755C64C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4258582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indent="-137160" algn="l" defTabSz="68580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137160" algn="l" defTabSz="68580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857250" indent="-137160" algn="l" defTabSz="68580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1028700" indent="-137160" algn="l" defTabSz="68580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1200150" indent="-137160" algn="l" defTabSz="68580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" indent="-137160" algn="l" defTabSz="68580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1543050" indent="-137160" algn="l" defTabSz="68580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-126523" y="4051822"/>
            <a:ext cx="6858763" cy="2930459"/>
          </a:xfrm>
        </p:spPr>
        <p:txBody>
          <a:bodyPr rtlCol="0">
            <a:normAutofit fontScale="85000" lnSpcReduction="20000"/>
          </a:bodyPr>
          <a:lstStyle/>
          <a:p>
            <a:pPr algn="r"/>
            <a:endParaRPr lang="el-GR" sz="1950" b="1" dirty="0">
              <a:solidFill>
                <a:srgbClr val="032BF3"/>
              </a:solidFill>
              <a:latin typeface="Comic Sans MS" pitchFamily="66" charset="0"/>
            </a:endParaRPr>
          </a:p>
          <a:p>
            <a:pPr algn="r"/>
            <a:r>
              <a:rPr lang="el-GR" sz="1950" b="1" dirty="0">
                <a:solidFill>
                  <a:srgbClr val="032BF3"/>
                </a:solidFill>
                <a:latin typeface="Comic Sans MS" pitchFamily="66" charset="0"/>
              </a:rPr>
              <a:t>Εισηγήτρια</a:t>
            </a:r>
          </a:p>
          <a:p>
            <a:pPr algn="r"/>
            <a:endParaRPr lang="el-GR" sz="1950" b="1" dirty="0">
              <a:solidFill>
                <a:srgbClr val="032BF3"/>
              </a:solidFill>
              <a:latin typeface="Comic Sans MS" pitchFamily="66" charset="0"/>
            </a:endParaRPr>
          </a:p>
          <a:p>
            <a:pPr algn="r"/>
            <a:r>
              <a:rPr lang="el-GR" sz="1600" b="1" dirty="0" err="1">
                <a:latin typeface="Comic Sans MS" pitchFamily="66" charset="0"/>
              </a:rPr>
              <a:t>Μακρ</a:t>
            </a:r>
            <a:r>
              <a:rPr lang="en-US" sz="1600" b="1" dirty="0">
                <a:latin typeface="Comic Sans MS" pitchFamily="66" charset="0"/>
              </a:rPr>
              <a:t>o</a:t>
            </a:r>
            <a:r>
              <a:rPr lang="el-GR" sz="1600" b="1" dirty="0" err="1">
                <a:latin typeface="Comic Sans MS" pitchFamily="66" charset="0"/>
              </a:rPr>
              <a:t>γιάννη</a:t>
            </a:r>
            <a:r>
              <a:rPr lang="el-GR" sz="1600" b="1" dirty="0">
                <a:latin typeface="Comic Sans MS" pitchFamily="66" charset="0"/>
              </a:rPr>
              <a:t> Χριστίνα</a:t>
            </a:r>
          </a:p>
          <a:p>
            <a:pPr algn="r"/>
            <a:r>
              <a:rPr lang="el-GR" sz="1600" b="1" dirty="0">
                <a:latin typeface="Comic Sans MS" pitchFamily="66" charset="0"/>
              </a:rPr>
              <a:t>Ψυχολόγος </a:t>
            </a:r>
            <a:r>
              <a:rPr lang="en-US" sz="1600" b="1" dirty="0">
                <a:latin typeface="Comic Sans MS" pitchFamily="66" charset="0"/>
              </a:rPr>
              <a:t>MSc</a:t>
            </a:r>
          </a:p>
          <a:p>
            <a:pPr algn="r"/>
            <a:endParaRPr lang="en-US" sz="1350" b="1" dirty="0">
              <a:latin typeface="Comic Sans MS" pitchFamily="66" charset="0"/>
            </a:endParaRPr>
          </a:p>
          <a:p>
            <a:pPr algn="r"/>
            <a:endParaRPr lang="en-US" sz="1125" b="1" dirty="0">
              <a:solidFill>
                <a:schemeClr val="accent1">
                  <a:lumMod val="50000"/>
                </a:schemeClr>
              </a:solidFill>
              <a:latin typeface="Comic Sans MS" pitchFamily="66" charset="0"/>
            </a:endParaRPr>
          </a:p>
          <a:p>
            <a:pPr algn="r"/>
            <a:endParaRPr lang="el-GR" sz="1650" b="1" dirty="0">
              <a:solidFill>
                <a:srgbClr val="032BF3"/>
              </a:solidFill>
              <a:latin typeface="Comic Sans MS" pitchFamily="66" charset="0"/>
            </a:endParaRPr>
          </a:p>
          <a:p>
            <a:pPr algn="r"/>
            <a:endParaRPr lang="en-US" sz="1650" b="1" dirty="0">
              <a:solidFill>
                <a:srgbClr val="032BF3"/>
              </a:solidFill>
              <a:latin typeface="Comic Sans MS" pitchFamily="66" charset="0"/>
            </a:endParaRPr>
          </a:p>
          <a:p>
            <a:pPr algn="r"/>
            <a:endParaRPr lang="en-US" sz="1350" b="1" dirty="0">
              <a:solidFill>
                <a:schemeClr val="accent1">
                  <a:lumMod val="50000"/>
                </a:schemeClr>
              </a:solidFill>
              <a:latin typeface="Comic Sans MS" pitchFamily="66" charset="0"/>
            </a:endParaRPr>
          </a:p>
          <a:p>
            <a:pPr algn="r"/>
            <a:r>
              <a:rPr lang="el-G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            </a:t>
            </a:r>
            <a:endParaRPr lang="el-GR" dirty="0"/>
          </a:p>
          <a:p>
            <a:pPr rtl="0"/>
            <a:endParaRPr lang="el-GR" dirty="0"/>
          </a:p>
        </p:txBody>
      </p:sp>
      <p:sp>
        <p:nvSpPr>
          <p:cNvPr id="4" name="1 - Τίτλος"/>
          <p:cNvSpPr txBox="1">
            <a:spLocks/>
          </p:cNvSpPr>
          <p:nvPr/>
        </p:nvSpPr>
        <p:spPr>
          <a:xfrm>
            <a:off x="899592" y="2226506"/>
            <a:ext cx="6750750" cy="1825316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/>
          <a:p>
            <a:pPr algn="ctr" defTabSz="685800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5025" dirty="0">
                <a:solidFill>
                  <a:srgbClr val="CC0000"/>
                </a:solidFill>
                <a:latin typeface="Comic Sans MS" pitchFamily="66" charset="0"/>
              </a:rPr>
              <a:t>«Τα Όρια</a:t>
            </a:r>
            <a:r>
              <a:rPr lang="en-US" sz="5025" dirty="0">
                <a:solidFill>
                  <a:srgbClr val="CC0000"/>
                </a:solidFill>
                <a:latin typeface="Comic Sans MS" pitchFamily="66" charset="0"/>
              </a:rPr>
              <a:t> </a:t>
            </a:r>
            <a:r>
              <a:rPr lang="el-GR" sz="5025" dirty="0">
                <a:solidFill>
                  <a:srgbClr val="CC0000"/>
                </a:solidFill>
                <a:latin typeface="Comic Sans MS" pitchFamily="66" charset="0"/>
              </a:rPr>
              <a:t>κ οι κανόνες στη σχέση μας </a:t>
            </a:r>
          </a:p>
          <a:p>
            <a:pPr algn="ctr" defTabSz="685800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5025" dirty="0">
                <a:solidFill>
                  <a:srgbClr val="CC0000"/>
                </a:solidFill>
                <a:latin typeface="Comic Sans MS" pitchFamily="66" charset="0"/>
              </a:rPr>
              <a:t>με τα παιδιά »</a:t>
            </a:r>
          </a:p>
          <a:p>
            <a:pPr algn="ctr" defTabSz="685800">
              <a:lnSpc>
                <a:spcPct val="90000"/>
              </a:lnSpc>
              <a:spcBef>
                <a:spcPct val="0"/>
              </a:spcBef>
              <a:defRPr/>
            </a:pPr>
            <a:endParaRPr lang="el-GR" sz="3450" dirty="0">
              <a:solidFill>
                <a:srgbClr val="CC0000"/>
              </a:solidFill>
              <a:latin typeface="Comic Sans MS" pitchFamily="66" charset="0"/>
            </a:endParaRPr>
          </a:p>
          <a:p>
            <a:pPr algn="ctr" defTabSz="685800">
              <a:lnSpc>
                <a:spcPct val="90000"/>
              </a:lnSpc>
              <a:spcBef>
                <a:spcPct val="0"/>
              </a:spcBef>
              <a:defRPr/>
            </a:pPr>
            <a:endParaRPr lang="el-GR" sz="3450" dirty="0">
              <a:solidFill>
                <a:srgbClr val="CC0000"/>
              </a:solidFill>
              <a:latin typeface="Comic Sans MS" pitchFamily="66" charset="0"/>
            </a:endParaRPr>
          </a:p>
          <a:p>
            <a:pPr algn="ctr" defTabSz="685800">
              <a:lnSpc>
                <a:spcPct val="90000"/>
              </a:lnSpc>
              <a:spcBef>
                <a:spcPct val="0"/>
              </a:spcBef>
              <a:defRPr/>
            </a:pPr>
            <a:endParaRPr lang="en-US" sz="3450" dirty="0">
              <a:solidFill>
                <a:srgbClr val="CC0000"/>
              </a:solidFill>
              <a:latin typeface="Comic Sans MS" pitchFamily="66" charset="0"/>
            </a:endParaRPr>
          </a:p>
          <a:p>
            <a:pPr algn="ctr" defTabSz="685800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450" dirty="0">
                <a:solidFill>
                  <a:srgbClr val="F28330"/>
                </a:solidFill>
                <a:latin typeface="Comic Sans MS" pitchFamily="66" charset="0"/>
              </a:rPr>
              <a:t>Δευτέρα </a:t>
            </a:r>
            <a:r>
              <a:rPr lang="el-GR" sz="3300" dirty="0">
                <a:solidFill>
                  <a:srgbClr val="F28330"/>
                </a:solidFill>
                <a:latin typeface="Comic Sans MS" pitchFamily="66" charset="0"/>
              </a:rPr>
              <a:t>26 Μαΐου 18.00-20.00</a:t>
            </a:r>
          </a:p>
          <a:p>
            <a:pPr algn="ctr" defTabSz="685800">
              <a:lnSpc>
                <a:spcPct val="90000"/>
              </a:lnSpc>
              <a:spcBef>
                <a:spcPct val="0"/>
              </a:spcBef>
              <a:defRPr/>
            </a:pPr>
            <a:endParaRPr lang="el-GR" sz="3300" dirty="0">
              <a:solidFill>
                <a:srgbClr val="CC0000"/>
              </a:solidFill>
              <a:latin typeface="Comic Sans MS" pitchFamily="66" charset="0"/>
            </a:endParaRPr>
          </a:p>
        </p:txBody>
      </p:sp>
      <p:sp>
        <p:nvSpPr>
          <p:cNvPr id="6" name="4 - Ορθογώνιο">
            <a:extLst>
              <a:ext uri="{FF2B5EF4-FFF2-40B4-BE49-F238E27FC236}">
                <a16:creationId xmlns:a16="http://schemas.microsoft.com/office/drawing/2014/main" xmlns="" id="{4EA91657-96E4-46C4-A61E-9D72847A0DE2}"/>
              </a:ext>
            </a:extLst>
          </p:cNvPr>
          <p:cNvSpPr/>
          <p:nvPr/>
        </p:nvSpPr>
        <p:spPr>
          <a:xfrm>
            <a:off x="2204991" y="331938"/>
            <a:ext cx="4734018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800"/>
            <a:r>
              <a:rPr lang="en-US" b="1" dirty="0">
                <a:solidFill>
                  <a:srgbClr val="215322"/>
                </a:solidFill>
                <a:latin typeface="Comic Sans MS" pitchFamily="66" charset="0"/>
              </a:rPr>
              <a:t>To 5o </a:t>
            </a:r>
            <a:r>
              <a:rPr lang="el-GR" b="1" dirty="0">
                <a:solidFill>
                  <a:srgbClr val="215322"/>
                </a:solidFill>
                <a:latin typeface="Comic Sans MS" pitchFamily="66" charset="0"/>
              </a:rPr>
              <a:t>Νηπιαγωγείο Πολίχνης σε συνεργασία με το Κέντρο Πρόληψης «Δίκτυο Άλφα»</a:t>
            </a:r>
          </a:p>
          <a:p>
            <a:pPr algn="ctr" defTabSz="685800"/>
            <a:r>
              <a:rPr lang="el-GR" sz="900" b="1" dirty="0">
                <a:solidFill>
                  <a:srgbClr val="215322"/>
                </a:solidFill>
                <a:latin typeface="Comic Sans MS" pitchFamily="66" charset="0"/>
              </a:rPr>
              <a:t> </a:t>
            </a:r>
          </a:p>
          <a:p>
            <a:pPr algn="ctr" defTabSz="685800"/>
            <a:r>
              <a:rPr lang="el-GR" sz="1400" b="1" dirty="0">
                <a:solidFill>
                  <a:srgbClr val="215322"/>
                </a:solidFill>
                <a:latin typeface="Comic Sans MS" pitchFamily="66" charset="0"/>
              </a:rPr>
              <a:t>σας καλεί σε ομιλία με τίτλο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0E8FF959-8A7F-44C8-B137-ABC9FFBB8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735895"/>
            <a:ext cx="1133324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/>
            <a:endParaRPr lang="el-GR" sz="1350">
              <a:solidFill>
                <a:srgbClr val="404040"/>
              </a:solidFill>
              <a:latin typeface="Arial"/>
            </a:endParaRPr>
          </a:p>
        </p:txBody>
      </p:sp>
      <p:graphicFrame>
        <p:nvGraphicFramePr>
          <p:cNvPr id="7" name="Αντικείμενο 6">
            <a:extLst>
              <a:ext uri="{FF2B5EF4-FFF2-40B4-BE49-F238E27FC236}">
                <a16:creationId xmlns:a16="http://schemas.microsoft.com/office/drawing/2014/main" xmlns="" id="{1F362E66-7E4E-419F-B026-ABC2C55D21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5837170"/>
              </p:ext>
            </p:extLst>
          </p:nvPr>
        </p:nvGraphicFramePr>
        <p:xfrm>
          <a:off x="0" y="87823"/>
          <a:ext cx="1689646" cy="9250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r:id="rId4" imgW="4305300" imgH="2371725" progId="CorelDRAW.Graphic.9">
                  <p:embed/>
                </p:oleObj>
              </mc:Choice>
              <mc:Fallback>
                <p:oleObj r:id="rId4" imgW="4305300" imgH="2371725" progId="CorelDRAW.Graphic.9">
                  <p:embed/>
                  <p:pic>
                    <p:nvPicPr>
                      <p:cNvPr id="7" name="Αντικείμενο 6">
                        <a:extLst>
                          <a:ext uri="{FF2B5EF4-FFF2-40B4-BE49-F238E27FC236}">
                            <a16:creationId xmlns:a16="http://schemas.microsoft.com/office/drawing/2014/main" xmlns="" id="{1F362E66-7E4E-419F-B026-ABC2C55D21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87823"/>
                        <a:ext cx="1689646" cy="9250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8588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f03896101_win32">
  <a:themeElements>
    <a:clrScheme name="ChildrenFriends">
      <a:dk1>
        <a:srgbClr val="404040"/>
      </a:dk1>
      <a:lt1>
        <a:sysClr val="window" lastClr="FFFFFF"/>
      </a:lt1>
      <a:dk2>
        <a:srgbClr val="000000"/>
      </a:dk2>
      <a:lt2>
        <a:srgbClr val="EAEAEA"/>
      </a:lt2>
      <a:accent1>
        <a:srgbClr val="A63121"/>
      </a:accent1>
      <a:accent2>
        <a:srgbClr val="318DCB"/>
      </a:accent2>
      <a:accent3>
        <a:srgbClr val="F28330"/>
      </a:accent3>
      <a:accent4>
        <a:srgbClr val="50B852"/>
      </a:accent4>
      <a:accent5>
        <a:srgbClr val="EEAD1D"/>
      </a:accent5>
      <a:accent6>
        <a:srgbClr val="A68555"/>
      </a:accent6>
      <a:hlink>
        <a:srgbClr val="F28330"/>
      </a:hlink>
      <a:folHlink>
        <a:srgbClr val="969696"/>
      </a:folHlink>
    </a:clrScheme>
    <a:fontScheme name="Times New Roman-Arial">
      <a:maj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_13246378_TF03896101" id="{D6C6EB41-DD7D-420A-A196-6FC490ABE6E9}" vid="{F30BB125-EEE8-4F8A-83C5-18D727329F3C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47</Words>
  <Application>Microsoft Office PowerPoint</Application>
  <PresentationFormat>Προβολή στην οθόνη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3" baseType="lpstr">
      <vt:lpstr>tf03896101_win32</vt:lpstr>
      <vt:lpstr>CorelDRAW.Graphic.9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user3</dc:creator>
  <cp:lastModifiedBy>5ΝΗΠΙΑΓΩΓΕΙΟ ΠΟΛΙΧΝΗ</cp:lastModifiedBy>
  <cp:revision>3</cp:revision>
  <dcterms:created xsi:type="dcterms:W3CDTF">2024-11-12T09:21:34Z</dcterms:created>
  <dcterms:modified xsi:type="dcterms:W3CDTF">2025-05-08T09:22:49Z</dcterms:modified>
</cp:coreProperties>
</file>