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44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0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36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44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2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31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94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91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2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9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1192-559F-409A-BDF5-869AD3DF01F3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8446-44BA-4EFE-A7E7-5FD0CBF2A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1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5586" y="-2572557"/>
            <a:ext cx="6742089" cy="118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8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7934" y="-2416674"/>
            <a:ext cx="6118859" cy="118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5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5160" y="-2667000"/>
            <a:ext cx="5821679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7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7745" y="-2186831"/>
            <a:ext cx="6542466" cy="113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0321" y="-2434107"/>
            <a:ext cx="6542467" cy="117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/>
          <a:stretch/>
        </p:blipFill>
        <p:spPr>
          <a:xfrm rot="16200000">
            <a:off x="2901606" y="-2476607"/>
            <a:ext cx="6465195" cy="118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405" r="-1502" b="-405"/>
          <a:stretch/>
        </p:blipFill>
        <p:spPr>
          <a:xfrm rot="16200000">
            <a:off x="2730323" y="-2601535"/>
            <a:ext cx="6632620" cy="118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4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6128" y="-2477039"/>
            <a:ext cx="6542469" cy="118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1991" y="-2575775"/>
            <a:ext cx="6323526" cy="117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1059" y="-2390217"/>
            <a:ext cx="6042659" cy="115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2673" y="-2479185"/>
            <a:ext cx="6478072" cy="118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67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 PETRAKAKI</dc:creator>
  <cp:lastModifiedBy>KATERINA PETRAKAKI</cp:lastModifiedBy>
  <cp:revision>2</cp:revision>
  <dcterms:created xsi:type="dcterms:W3CDTF">2021-11-29T15:59:29Z</dcterms:created>
  <dcterms:modified xsi:type="dcterms:W3CDTF">2021-11-29T16:05:06Z</dcterms:modified>
</cp:coreProperties>
</file>