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3" r:id="rId3"/>
    <p:sldId id="259" r:id="rId4"/>
    <p:sldId id="256" r:id="rId5"/>
    <p:sldId id="264" r:id="rId6"/>
    <p:sldId id="258" r:id="rId7"/>
    <p:sldId id="260" r:id="rId8"/>
    <p:sldId id="261" r:id="rId9"/>
    <p:sldId id="257" r:id="rId10"/>
    <p:sldId id="262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11/4/2021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11/4/2021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11/4/2021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11/4/2021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11/4/2021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11/4/2021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11/4/2021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11/4/2021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“Bridge”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01885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dirty="0" smtClean="0"/>
              <a:t>   </a:t>
            </a:r>
            <a:r>
              <a:rPr lang="el-GR" sz="2000" dirty="0" smtClean="0">
                <a:latin typeface="+mj-lt"/>
              </a:rPr>
              <a:t> Η ιστορία μέσα από τα μάτια των παιδιών..</a:t>
            </a:r>
          </a:p>
          <a:p>
            <a:pPr>
              <a:buNone/>
            </a:pPr>
            <a:r>
              <a:rPr lang="el-GR" sz="2000" dirty="0" smtClean="0">
                <a:latin typeface="+mj-lt"/>
              </a:rPr>
              <a:t>      Μια ιστορία που μας μαθαίνει να συνεργαζόμαστε και να σεβόμαστε ο ένας τον άλλον. </a:t>
            </a:r>
          </a:p>
          <a:p>
            <a:pPr>
              <a:buNone/>
            </a:pPr>
            <a:endParaRPr lang="el-GR" sz="2000" dirty="0" smtClean="0">
              <a:latin typeface="+mj-lt"/>
            </a:endParaRPr>
          </a:p>
          <a:p>
            <a:pPr>
              <a:buNone/>
            </a:pPr>
            <a:endParaRPr lang="el-GR" sz="2000" dirty="0" smtClean="0">
              <a:latin typeface="+mj-lt"/>
            </a:endParaRPr>
          </a:p>
          <a:p>
            <a:pPr>
              <a:buNone/>
            </a:pPr>
            <a:endParaRPr lang="el-GR" sz="2000" dirty="0" smtClean="0">
              <a:latin typeface="+mj-lt"/>
            </a:endParaRPr>
          </a:p>
          <a:p>
            <a:pPr algn="ctr">
              <a:buNone/>
            </a:pPr>
            <a:r>
              <a:rPr lang="el-GR" b="1" dirty="0" smtClean="0"/>
              <a:t>«Μαζί μπορούμε τα πάντα»</a:t>
            </a:r>
            <a:endParaRPr lang="el-GR" b="1" dirty="0"/>
          </a:p>
        </p:txBody>
      </p:sp>
      <p:pic>
        <p:nvPicPr>
          <p:cNvPr id="5" name="4 - Εικόνα" descr="MV5BNTY3YjRlNjYtMjZmYS00ZjBiLTgwMjMtMWRiZGE2MjNhNDc1XkEyXkFqcGdeQXVyNDE4OTY5NzI@._V1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840700"/>
            <a:ext cx="9144000" cy="3017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6" name="5 - Θέση περιεχομένου" descr="O9jWbgVZkSgpM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6 - TextBox"/>
          <p:cNvSpPr txBox="1"/>
          <p:nvPr/>
        </p:nvSpPr>
        <p:spPr>
          <a:xfrm>
            <a:off x="6588224" y="980728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Μην ανησυχείς φίλε μου!!</a:t>
            </a:r>
            <a:r>
              <a:rPr lang="el-GR" dirty="0"/>
              <a:t> </a:t>
            </a:r>
            <a:r>
              <a:rPr lang="el-GR" dirty="0" smtClean="0"/>
              <a:t>Θα σκύψω για να περάσεις!!</a:t>
            </a:r>
            <a:endParaRPr lang="el-GR" dirty="0"/>
          </a:p>
        </p:txBody>
      </p:sp>
      <p:sp>
        <p:nvSpPr>
          <p:cNvPr id="8" name="7 - TextBox"/>
          <p:cNvSpPr txBox="1"/>
          <p:nvPr/>
        </p:nvSpPr>
        <p:spPr>
          <a:xfrm>
            <a:off x="1547664" y="1700808"/>
            <a:ext cx="16914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Έχεις καμιά </a:t>
            </a:r>
          </a:p>
          <a:p>
            <a:r>
              <a:rPr lang="el-GR" dirty="0"/>
              <a:t>κ</a:t>
            </a:r>
            <a:r>
              <a:rPr lang="el-GR" dirty="0" smtClean="0"/>
              <a:t>αλή ιδέα? Πώς</a:t>
            </a:r>
          </a:p>
          <a:p>
            <a:r>
              <a:rPr lang="el-GR" dirty="0"/>
              <a:t>ν</a:t>
            </a:r>
            <a:r>
              <a:rPr lang="el-GR" dirty="0" smtClean="0"/>
              <a:t>α περάσω </a:t>
            </a:r>
          </a:p>
          <a:p>
            <a:r>
              <a:rPr lang="el-GR" dirty="0" smtClean="0"/>
              <a:t>την γέφυρα?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2326" y="1316353"/>
            <a:ext cx="9127236" cy="4624197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870" y="457200"/>
            <a:ext cx="9166325" cy="4644000"/>
          </a:xfrm>
          <a:prstGeom prst="rect">
            <a:avLst/>
          </a:prstGeom>
        </p:spPr>
      </p:pic>
      <p:sp>
        <p:nvSpPr>
          <p:cNvPr id="6" name="Ορθογώνιο 5"/>
          <p:cNvSpPr/>
          <p:nvPr/>
        </p:nvSpPr>
        <p:spPr>
          <a:xfrm>
            <a:off x="3471378" y="3244334"/>
            <a:ext cx="2201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err="1"/>
              <a:t>Ουπς</a:t>
            </a:r>
            <a:r>
              <a:rPr lang="el-GR" dirty="0"/>
              <a:t>!!!Τα κατάφερα.</a:t>
            </a:r>
          </a:p>
        </p:txBody>
      </p:sp>
      <p:sp>
        <p:nvSpPr>
          <p:cNvPr id="7" name="Ορθογώνιο 6"/>
          <p:cNvSpPr/>
          <p:nvPr/>
        </p:nvSpPr>
        <p:spPr>
          <a:xfrm>
            <a:off x="3471378" y="3244334"/>
            <a:ext cx="24272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err="1"/>
              <a:t>Ουπς</a:t>
            </a:r>
            <a:r>
              <a:rPr lang="el-GR" dirty="0"/>
              <a:t>!!!Τα </a:t>
            </a:r>
            <a:r>
              <a:rPr lang="el-GR" dirty="0" err="1" smtClean="0"/>
              <a:t>καταφεραμε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844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wqRygUePR047J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4 - TextBox"/>
          <p:cNvSpPr txBox="1"/>
          <p:nvPr/>
        </p:nvSpPr>
        <p:spPr>
          <a:xfrm>
            <a:off x="1403648" y="980728"/>
            <a:ext cx="14401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Θέλω να περάσω..</a:t>
            </a:r>
          </a:p>
          <a:p>
            <a:r>
              <a:rPr lang="el-GR" dirty="0" smtClean="0"/>
              <a:t>Πήγαινε </a:t>
            </a:r>
          </a:p>
          <a:p>
            <a:r>
              <a:rPr lang="el-GR" dirty="0" smtClean="0"/>
              <a:t>στην  άκρη!</a:t>
            </a:r>
            <a:endParaRPr lang="el-GR" dirty="0"/>
          </a:p>
        </p:txBody>
      </p:sp>
      <p:sp>
        <p:nvSpPr>
          <p:cNvPr id="6" name="5 - TextBox"/>
          <p:cNvSpPr txBox="1"/>
          <p:nvPr/>
        </p:nvSpPr>
        <p:spPr>
          <a:xfrm>
            <a:off x="7055767" y="908720"/>
            <a:ext cx="20882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Εσύ να κάνεις</a:t>
            </a:r>
          </a:p>
          <a:p>
            <a:r>
              <a:rPr lang="el-GR" dirty="0" smtClean="0"/>
              <a:t>  πέρα</a:t>
            </a:r>
            <a:r>
              <a:rPr lang="el-GR" dirty="0"/>
              <a:t>!! </a:t>
            </a:r>
            <a:r>
              <a:rPr lang="el-GR" dirty="0" smtClean="0"/>
              <a:t>Κι εγώ θέλω να περάσω.. 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7vuwIEthGJlMK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4 - TextBox"/>
          <p:cNvSpPr txBox="1"/>
          <p:nvPr/>
        </p:nvSpPr>
        <p:spPr>
          <a:xfrm>
            <a:off x="5364088" y="908720"/>
            <a:ext cx="16225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Κάνε στην</a:t>
            </a:r>
          </a:p>
          <a:p>
            <a:r>
              <a:rPr lang="el-GR" dirty="0"/>
              <a:t>ά</a:t>
            </a:r>
            <a:r>
              <a:rPr lang="el-GR" dirty="0" smtClean="0"/>
              <a:t>κρη σου λέω!!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Εικόνα" descr="_3wdpr5C1T5ge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- TextBox"/>
          <p:cNvSpPr txBox="1"/>
          <p:nvPr/>
        </p:nvSpPr>
        <p:spPr>
          <a:xfrm>
            <a:off x="7020272" y="1484784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Τι θες κι εσύ τώρα? Φύγε  από δω!!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ZE-iTAVY9hiqj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4 - TextBox"/>
          <p:cNvSpPr txBox="1"/>
          <p:nvPr/>
        </p:nvSpPr>
        <p:spPr>
          <a:xfrm>
            <a:off x="6372200" y="1196752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Μα τι κάνεις? Άσε με κάτω σου λέω…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23728" y="1700808"/>
            <a:ext cx="4680520" cy="144016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pic>
        <p:nvPicPr>
          <p:cNvPr id="4" name="3 - Θέση περιεχομένου" descr="5LzImVqorYRcd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4 - TextBox"/>
          <p:cNvSpPr txBox="1"/>
          <p:nvPr/>
        </p:nvSpPr>
        <p:spPr>
          <a:xfrm>
            <a:off x="683568" y="1772816"/>
            <a:ext cx="16658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Θα κάνετε στην</a:t>
            </a:r>
          </a:p>
          <a:p>
            <a:r>
              <a:rPr lang="el-GR" dirty="0" smtClean="0"/>
              <a:t> άκρη, σας </a:t>
            </a:r>
          </a:p>
          <a:p>
            <a:r>
              <a:rPr lang="el-GR" dirty="0"/>
              <a:t>π</a:t>
            </a:r>
            <a:r>
              <a:rPr lang="el-GR" dirty="0" smtClean="0"/>
              <a:t>αρακαλώ</a:t>
            </a:r>
            <a:r>
              <a:rPr lang="el-GR" dirty="0"/>
              <a:t>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9RCROco6cfQvc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4 - TextBox"/>
          <p:cNvSpPr txBox="1"/>
          <p:nvPr/>
        </p:nvSpPr>
        <p:spPr>
          <a:xfrm>
            <a:off x="1763688" y="1196752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Μα γιατί μου τραβάς τ’ αυτιά?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HLVhhFr7Y9Gd0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4 - TextBox"/>
          <p:cNvSpPr txBox="1"/>
          <p:nvPr/>
        </p:nvSpPr>
        <p:spPr>
          <a:xfrm>
            <a:off x="5436096" y="548680"/>
            <a:ext cx="15121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Τώρα θα δείτε τι θα κάνω κι εγώ.. θα ροκανίσω τα σχοινιά!!!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4D8XvuekfsGbL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4 - TextBox"/>
          <p:cNvSpPr txBox="1"/>
          <p:nvPr/>
        </p:nvSpPr>
        <p:spPr>
          <a:xfrm>
            <a:off x="5796136" y="1628800"/>
            <a:ext cx="1361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Βοήθεια, </a:t>
            </a:r>
          </a:p>
          <a:p>
            <a:r>
              <a:rPr lang="el-GR" dirty="0" smtClean="0"/>
              <a:t>πέφτουμε!!!!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</TotalTime>
  <Words>148</Words>
  <Application>Microsoft Office PowerPoint</Application>
  <PresentationFormat>Προβολή στην οθόνη (4:3)</PresentationFormat>
  <Paragraphs>30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5" baseType="lpstr">
      <vt:lpstr>Franklin Gothic Book</vt:lpstr>
      <vt:lpstr>Franklin Gothic Medium</vt:lpstr>
      <vt:lpstr>Wingdings 2</vt:lpstr>
      <vt:lpstr>Διαστημικό</vt:lpstr>
      <vt:lpstr>“Bridge”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demo</cp:lastModifiedBy>
  <cp:revision>9</cp:revision>
  <dcterms:created xsi:type="dcterms:W3CDTF">2021-11-02T18:48:37Z</dcterms:created>
  <dcterms:modified xsi:type="dcterms:W3CDTF">2021-11-04T19:20:04Z</dcterms:modified>
</cp:coreProperties>
</file>