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15049500" cy="10648950"/>
  <p:notesSz cx="15049500" cy="106489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78693" y="2856293"/>
            <a:ext cx="11091863" cy="19349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57387" y="5159756"/>
            <a:ext cx="9134475" cy="2303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52462" y="2119185"/>
            <a:ext cx="5676424" cy="60811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720363" y="2119185"/>
            <a:ext cx="5676424" cy="60811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2462" y="368554"/>
            <a:ext cx="11744325" cy="14742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2462" y="2119185"/>
            <a:ext cx="11744325" cy="60811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436745" y="8568881"/>
            <a:ext cx="4175760" cy="4606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52462" y="8568881"/>
            <a:ext cx="3001327" cy="4606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9395460" y="8568881"/>
            <a:ext cx="3001327" cy="4606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3048487" cy="920800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5051023" cy="1064361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5051023" cy="106436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NAPS2</dc:creator>
  <dc:subject>Σαρωμένη Εικόνα</dc:subject>
  <dc:title>Σαρωμένη Εικόνα</dc:title>
  <dcterms:created xsi:type="dcterms:W3CDTF">2026-05-15T12:15:16Z</dcterms:created>
  <dcterms:modified xsi:type="dcterms:W3CDTF">2026-05-15T12:15:16Z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2026-05-15T00:00:00Z</vt:filetime>
  </property>
  <property fmtid="{D5CDD505-2E9C-101B-9397-08002B2CF9AE}" pid="3" name="Creator">
    <vt:lpwstr>NAPS2</vt:lpwstr>
  </property>
  <property fmtid="{D5CDD505-2E9C-101B-9397-08002B2CF9AE}" pid="4" name="LastSaved">
    <vt:filetime>2026-05-15T00:00:00Z</vt:filetime>
  </property>
  <property fmtid="{D5CDD505-2E9C-101B-9397-08002B2CF9AE}" pid="5" name="Producer">
    <vt:lpwstr>PDFsharp 1.50.4000-netstandard (https://github.com/ststeiger/PdfSharpCore)</vt:lpwstr>
  </property>
</Properties>
</file>