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c85b3edb8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c85b3edb8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85b3edb87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c85b3edb87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7fa608b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f7fa608b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85b3edb8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85b3edb8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88cbdef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e88cbdef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85b3edb87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85b3edb8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lynx - an endangered species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a poem about the lynx.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5th Kindergarten of Kilkis - Greece (a class - Theopi)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2400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am a lynx</a:t>
            </a:r>
            <a:endParaRPr b="1" sz="2400">
              <a:solidFill>
                <a:srgbClr val="4C113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2400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have sharp teeth</a:t>
            </a:r>
            <a:endParaRPr b="1" sz="2400">
              <a:solidFill>
                <a:srgbClr val="4C113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l" sz="2400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long ears</a:t>
            </a:r>
            <a:endParaRPr b="1" sz="2400">
              <a:solidFill>
                <a:srgbClr val="4C113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475" y="1229975"/>
            <a:ext cx="3891123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0" y="0"/>
            <a:ext cx="89958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SERAP TAŞ-TURKEY-ANTALYA/SERİK-MEHMET AKİF ERSOY PRİMARY SCHOOL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                                                                        </a:t>
            </a:r>
            <a:r>
              <a:rPr lang="el"/>
              <a:t>I am from the feline family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                                                                        I have a lot of brown color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700" y="557600"/>
            <a:ext cx="4177575" cy="267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5175" y="603300"/>
            <a:ext cx="1383750" cy="196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11700" y="0"/>
            <a:ext cx="8520600" cy="10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KEZBAN ÖZDEMİR SAVCI MUSTAFA ÇAKMAK PRİMARY SCHOOL GAZİANTEP /TURKEY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 txBox="1"/>
          <p:nvPr>
            <p:ph idx="2" type="body"/>
          </p:nvPr>
        </p:nvSpPr>
        <p:spPr>
          <a:xfrm>
            <a:off x="4832400" y="11751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>
                <a:solidFill>
                  <a:srgbClr val="1F1F1F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The lynx is a forest animal and prefers rocky and mountainous areas.</a:t>
            </a:r>
            <a:endParaRPr sz="2100">
              <a:solidFill>
                <a:srgbClr val="1F1F1F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25" y="1229975"/>
            <a:ext cx="3696774" cy="32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/>
        </p:nvSpPr>
        <p:spPr>
          <a:xfrm>
            <a:off x="1215000" y="279000"/>
            <a:ext cx="494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5th Nipiagogio Kilkis -Grece (Maria- B class)</a:t>
            </a:r>
            <a:endParaRPr sz="1800">
              <a:solidFill>
                <a:srgbClr val="B45F0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1215000" y="2637000"/>
            <a:ext cx="51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2350"/>
            <a:ext cx="4176000" cy="359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5049000" y="1557000"/>
            <a:ext cx="411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4903225" y="1786800"/>
            <a:ext cx="3321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 have long whiskers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and a black short tail.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 can hear far away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and i also see well in the dark.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EMİNE YILDIRIM/HAYME HATUN ANAOKULU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 sz="1350">
                <a:solidFill>
                  <a:srgbClr val="3C4043"/>
                </a:solidFill>
                <a:highlight>
                  <a:srgbClr val="F5F5F5"/>
                </a:highlight>
              </a:rPr>
              <a:t>My ears are longer than cats and have hairy tips. When winter sets in, not only the hair on my ears but my entire body is covered with a thick layer of feathers.</a:t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550" y="1870375"/>
            <a:ext cx="3164024" cy="316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311700" y="200850"/>
            <a:ext cx="8520600" cy="10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Ayşegül ATEŞ Selçuklu Belediyesi Saygı Anaokulu</a:t>
            </a:r>
            <a:endParaRPr b="1"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l"/>
              <a:t>I met new people. And with children. With children who just know and understand me</a:t>
            </a:r>
            <a:endParaRPr b="1"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9975"/>
            <a:ext cx="4260300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