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Ισοσκελές τρίγωνο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6FB7D11B-2953-4FDD-A724-F037779B0626}" type="datetimeFigureOut">
              <a:rPr lang="el-GR" smtClean="0"/>
              <a:t>4/5/2020</a:t>
            </a:fld>
            <a:endParaRPr lang="el-GR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l-GR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369C5BEE-2DF9-4CEE-A4F2-77C2BAB9ABAA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p:transition advClick="0" advTm="5000">
    <p:wipe dir="d"/>
    <p:sndAc>
      <p:stSnd>
        <p:snd r:embed="rId1" name="breeze.wav" builtIn="1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7D11B-2953-4FDD-A724-F037779B0626}" type="datetimeFigureOut">
              <a:rPr lang="el-GR" smtClean="0"/>
              <a:t>4/5/2020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C5BEE-2DF9-4CEE-A4F2-77C2BAB9ABAA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p:transition advClick="0" advTm="5000">
    <p:wipe dir="d"/>
    <p:sndAc>
      <p:stSnd>
        <p:snd r:embed="rId1" name="breeze.wav" builtIn="1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7D11B-2953-4FDD-A724-F037779B0626}" type="datetimeFigureOut">
              <a:rPr lang="el-GR" smtClean="0"/>
              <a:t>4/5/2020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C5BEE-2DF9-4CEE-A4F2-77C2BAB9ABAA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p:transition advClick="0" advTm="5000">
    <p:wipe dir="d"/>
    <p:sndAc>
      <p:stSnd>
        <p:snd r:embed="rId1" name="breeze.wav" builtIn="1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6FB7D11B-2953-4FDD-A724-F037779B0626}" type="datetimeFigureOut">
              <a:rPr lang="el-GR" smtClean="0"/>
              <a:t>4/5/2020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C5BEE-2DF9-4CEE-A4F2-77C2BAB9ABAA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p:transition advClick="0" advTm="5000">
    <p:wipe dir="d"/>
    <p:sndAc>
      <p:stSnd>
        <p:snd r:embed="rId1" name="breeze.wav" builtIn="1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Ορθογώνιο τρίγωνο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- Ισοσκελές τρίγωνο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6FB7D11B-2953-4FDD-A724-F037779B0626}" type="datetimeFigureOut">
              <a:rPr lang="el-GR" smtClean="0"/>
              <a:t>4/5/2020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369C5BEE-2DF9-4CEE-A4F2-77C2BAB9ABAA}" type="slidenum">
              <a:rPr lang="el-GR" smtClean="0"/>
              <a:t>‹#›</a:t>
            </a:fld>
            <a:endParaRPr lang="el-GR"/>
          </a:p>
        </p:txBody>
      </p:sp>
      <p:cxnSp>
        <p:nvCxnSpPr>
          <p:cNvPr id="11" name="10 - Ευθεία γραμμή σύνδεσης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- Ευθεία γραμμή σύνδεσης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advClick="0" advTm="5000">
    <p:wipe dir="d"/>
    <p:sndAc>
      <p:stSnd>
        <p:snd r:embed="rId1" name="breeze.wav" builtIn="1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6FB7D11B-2953-4FDD-A724-F037779B0626}" type="datetimeFigureOut">
              <a:rPr lang="el-GR" smtClean="0"/>
              <a:t>4/5/2020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369C5BEE-2DF9-4CEE-A4F2-77C2BAB9ABAA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p:transition advClick="0" advTm="5000">
    <p:wipe dir="d"/>
    <p:sndAc>
      <p:stSnd>
        <p:snd r:embed="rId1" name="breeze.wav" builtIn="1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6FB7D11B-2953-4FDD-A724-F037779B0626}" type="datetimeFigureOut">
              <a:rPr lang="el-GR" smtClean="0"/>
              <a:t>4/5/2020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369C5BEE-2DF9-4CEE-A4F2-77C2BAB9ABAA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advClick="0" advTm="5000">
    <p:wipe dir="d"/>
    <p:sndAc>
      <p:stSnd>
        <p:snd r:embed="rId1" name="breeze.wav" builtIn="1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7D11B-2953-4FDD-A724-F037779B0626}" type="datetimeFigureOut">
              <a:rPr lang="el-GR" smtClean="0"/>
              <a:t>4/5/2020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C5BEE-2DF9-4CEE-A4F2-77C2BAB9ABAA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p:transition advClick="0" advTm="5000">
    <p:wipe dir="d"/>
    <p:sndAc>
      <p:stSnd>
        <p:snd r:embed="rId1" name="breeze.wav" builtIn="1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6FB7D11B-2953-4FDD-A724-F037779B0626}" type="datetimeFigureOut">
              <a:rPr lang="el-GR" smtClean="0"/>
              <a:t>4/5/2020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369C5BEE-2DF9-4CEE-A4F2-77C2BAB9ABAA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p:transition advClick="0" advTm="5000">
    <p:wipe dir="d"/>
    <p:sndAc>
      <p:stSnd>
        <p:snd r:embed="rId1" name="breeze.wav" builtIn="1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6FB7D11B-2953-4FDD-A724-F037779B0626}" type="datetimeFigureOut">
              <a:rPr lang="el-GR" smtClean="0"/>
              <a:t>4/5/2020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369C5BEE-2DF9-4CEE-A4F2-77C2BAB9ABAA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advClick="0" advTm="5000">
    <p:wipe dir="d"/>
    <p:sndAc>
      <p:stSnd>
        <p:snd r:embed="rId1" name="breeze.wav" builtIn="1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6FB7D11B-2953-4FDD-A724-F037779B0626}" type="datetimeFigureOut">
              <a:rPr lang="el-GR" smtClean="0"/>
              <a:t>4/5/2020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369C5BEE-2DF9-4CEE-A4F2-77C2BAB9ABAA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advClick="0" advTm="5000">
    <p:wipe dir="d"/>
    <p:sndAc>
      <p:stSnd>
        <p:snd r:embed="rId1" name="breeze.wav" builtIn="1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- Ορθογώνιο τρίγωνο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- Ευθεία γραμμή σύνδεσης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- Ευθεία γραμμή σύνδεσης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6FB7D11B-2953-4FDD-A724-F037779B0626}" type="datetimeFigureOut">
              <a:rPr lang="el-GR" smtClean="0"/>
              <a:t>4/5/2020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l-GR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369C5BEE-2DF9-4CEE-A4F2-77C2BAB9ABAA}" type="slidenum">
              <a:rPr lang="el-GR" smtClean="0"/>
              <a:t>‹#›</a:t>
            </a:fld>
            <a:endParaRPr lang="el-G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advClick="0" advTm="5000">
    <p:wipe dir="d"/>
    <p:sndAc>
      <p:stSnd>
        <p:snd r:embed="rId13" name="breeze.wav" builtIn="1"/>
      </p:stSnd>
    </p:sndAc>
  </p:transition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714348" y="285728"/>
            <a:ext cx="7772400" cy="1470025"/>
          </a:xfrm>
        </p:spPr>
        <p:txBody>
          <a:bodyPr>
            <a:normAutofit/>
          </a:bodyPr>
          <a:lstStyle/>
          <a:p>
            <a:r>
              <a:rPr lang="el-GR" b="1" i="1" dirty="0" smtClean="0">
                <a:solidFill>
                  <a:schemeClr val="tx2"/>
                </a:solidFill>
                <a:latin typeface="Comic Sans MS" pitchFamily="66" charset="0"/>
              </a:rPr>
              <a:t>5</a:t>
            </a:r>
            <a:r>
              <a:rPr lang="el-GR" b="1" i="1" baseline="30000" dirty="0" smtClean="0">
                <a:solidFill>
                  <a:schemeClr val="tx2"/>
                </a:solidFill>
                <a:latin typeface="Comic Sans MS" pitchFamily="66" charset="0"/>
              </a:rPr>
              <a:t>ο</a:t>
            </a:r>
            <a:r>
              <a:rPr lang="el-GR" b="1" i="1" dirty="0" smtClean="0">
                <a:solidFill>
                  <a:schemeClr val="tx2"/>
                </a:solidFill>
                <a:latin typeface="Comic Sans MS" pitchFamily="66" charset="0"/>
              </a:rPr>
              <a:t> ΝΗΠΙΑΓΩΓΕΙΟ ΑΛΕΞΑΝΔΡΕΙΑΣ</a:t>
            </a:r>
            <a:endParaRPr lang="el-GR" b="1" i="1" dirty="0">
              <a:solidFill>
                <a:schemeClr val="tx2"/>
              </a:solidFill>
              <a:latin typeface="Comic Sans MS" pitchFamily="66" charset="0"/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357158" y="2000240"/>
            <a:ext cx="8572560" cy="4572032"/>
          </a:xfrm>
        </p:spPr>
        <p:txBody>
          <a:bodyPr/>
          <a:lstStyle/>
          <a:p>
            <a:r>
              <a:rPr lang="el-GR" b="1" dirty="0" smtClean="0">
                <a:solidFill>
                  <a:srgbClr val="FF0000"/>
                </a:solidFill>
                <a:latin typeface="Comic Sans MS" pitchFamily="66" charset="0"/>
              </a:rPr>
              <a:t>«ΟΙ ΚΑΝΟΝΕΣ</a:t>
            </a:r>
          </a:p>
          <a:p>
            <a:r>
              <a:rPr lang="el-GR" b="1" dirty="0" smtClean="0">
                <a:solidFill>
                  <a:srgbClr val="FF0000"/>
                </a:solidFill>
                <a:latin typeface="Comic Sans MS" pitchFamily="66" charset="0"/>
              </a:rPr>
              <a:t>ΣΤΗΝ ΨΗΦΙΑΚΗ ΜΑΣ ΤΑΞΗ»</a:t>
            </a:r>
          </a:p>
          <a:p>
            <a:endParaRPr lang="el-GR" b="1" dirty="0">
              <a:solidFill>
                <a:schemeClr val="tx1"/>
              </a:solidFill>
              <a:latin typeface="Comic Sans MS" pitchFamily="66" charset="0"/>
            </a:endParaRPr>
          </a:p>
          <a:p>
            <a:endParaRPr lang="el-GR" b="1" dirty="0" smtClean="0">
              <a:solidFill>
                <a:schemeClr val="tx1"/>
              </a:solidFill>
              <a:latin typeface="Comic Sans MS" pitchFamily="66" charset="0"/>
            </a:endParaRPr>
          </a:p>
          <a:p>
            <a:endParaRPr lang="el-GR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pic>
        <p:nvPicPr>
          <p:cNvPr id="3074" name="Picture 2" descr="C:\Users\USER\Desktop\kids-holding-welcome-sign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57356" y="3143248"/>
            <a:ext cx="5707895" cy="3476627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5000">
    <p:wipe dir="d"/>
    <p:sndAc>
      <p:stSnd>
        <p:snd r:embed="rId2" name="camera.wav" builtIn="1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3600" b="1" i="1" dirty="0" smtClean="0">
                <a:solidFill>
                  <a:srgbClr val="FF0000"/>
                </a:solidFill>
                <a:latin typeface="Comic Sans MS" pitchFamily="66" charset="0"/>
              </a:rPr>
              <a:t>ΕΙΜΑΙ ΣΥΝΕΠΗΣ ΣΤΗΝ ΗΜΕΡΑ ΚΑΙ ΩΡΑ!</a:t>
            </a:r>
            <a:endParaRPr lang="el-GR" sz="3600" b="1" i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pic>
        <p:nvPicPr>
          <p:cNvPr id="1026" name="Picture 2" descr="C:\Users\USER\Desktop\girl-classroom-calendar-clipart-helper-classroom-jobs-clip-art.png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500034" y="1785926"/>
            <a:ext cx="4410691" cy="4182059"/>
          </a:xfrm>
          <a:prstGeom prst="rect">
            <a:avLst/>
          </a:prstGeom>
          <a:noFill/>
        </p:spPr>
      </p:pic>
      <p:pic>
        <p:nvPicPr>
          <p:cNvPr id="1027" name="Picture 3" descr="C:\Users\USER\Desktop\cartoon-alarm-clock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15008" y="2429026"/>
            <a:ext cx="2138226" cy="2495391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5000">
    <p:wipe dir="d"/>
    <p:sndAc>
      <p:stSnd>
        <p:snd r:embed="rId2" name="breeze.wav" builtIn="1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b="1" i="1" dirty="0" smtClean="0">
                <a:solidFill>
                  <a:srgbClr val="FF0000"/>
                </a:solidFill>
                <a:latin typeface="Comic Sans MS" pitchFamily="66" charset="0"/>
              </a:rPr>
              <a:t>ΣΕΒΟΜΑΙ ΤΟΥΣ ΣΥΝΟΜΙΛΗΤΕΣ ΜΟΥ!</a:t>
            </a:r>
            <a:endParaRPr lang="el-GR" b="1" i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pic>
        <p:nvPicPr>
          <p:cNvPr id="2050" name="Picture 2" descr="C:\Users\USER\Desktop\owl-chalkboard-thank-you.png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214282" y="2285992"/>
            <a:ext cx="3810532" cy="2953162"/>
          </a:xfrm>
          <a:prstGeom prst="rect">
            <a:avLst/>
          </a:prstGeom>
          <a:noFill/>
        </p:spPr>
      </p:pic>
      <p:pic>
        <p:nvPicPr>
          <p:cNvPr id="2052" name="Picture 4" descr="C:\Users\USER\Desktop\owl-line-counter-clipart-classroom-helper-clip-art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16758" y="2786058"/>
            <a:ext cx="4598640" cy="3587591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5000">
    <p:wipe dir="d"/>
    <p:sndAc>
      <p:stSnd>
        <p:snd r:embed="rId2" name="breeze.wav" builtIn="1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b="1" i="1" dirty="0" smtClean="0">
                <a:solidFill>
                  <a:srgbClr val="FF0000"/>
                </a:solidFill>
                <a:latin typeface="Comic Sans MS" pitchFamily="66" charset="0"/>
              </a:rPr>
              <a:t>ΕΧΩ ΤΟ ΜΙΚΡΟΦΩΝΟ ΚΛΕΙΣΤΟ ΜΕΧΡΙ ΝΑ ΜΟΥ ΑΠΕΥΘΥΝΟΥΝ ΤΟΝ ΛΟΓΟ!</a:t>
            </a:r>
            <a:endParaRPr lang="el-GR" sz="2800" b="1" i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pic>
        <p:nvPicPr>
          <p:cNvPr id="4099" name="Picture 3" descr="C:\Users\USER\Desktop\girl-listening-to-device-clipart-kids-technology-clip-art.png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 bwMode="auto">
          <a:xfrm>
            <a:off x="3034886" y="1500174"/>
            <a:ext cx="2853850" cy="4954601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5000">
    <p:wipe dir="d"/>
    <p:sndAc>
      <p:stSnd>
        <p:snd r:embed="rId2" name="breeze.wav" builtIn="1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2800" b="1" i="1" dirty="0" smtClean="0">
                <a:solidFill>
                  <a:srgbClr val="FF0000"/>
                </a:solidFill>
                <a:latin typeface="Comic Sans MS" pitchFamily="66" charset="0"/>
              </a:rPr>
              <a:t>ΚΛΕΙΝΩ ΤΗΝ ΚΑΜΕΡΑ ΕΑΝ ΑΙΣΘΑΝΘΩ ΑΒΟΛΑ Η ΘΕΛΩ ΝΑ ΜΕΤΑΚΙΝΗΘΩ!</a:t>
            </a:r>
            <a:endParaRPr lang="el-GR" sz="2800" b="1" i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pic>
        <p:nvPicPr>
          <p:cNvPr id="5122" name="Picture 2" descr="C:\Users\USER\Desktop\boy-at-school-desk-with-tablet-clipart-kids-technology-clip-art.png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 bwMode="auto">
          <a:xfrm>
            <a:off x="2398222" y="1882775"/>
            <a:ext cx="4347556" cy="4572000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5000">
    <p:wipe dir="d"/>
    <p:sndAc>
      <p:stSnd>
        <p:snd r:embed="rId2" name="breeze.wav" builtIn="1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3600" b="1" i="1" dirty="0" smtClean="0">
                <a:solidFill>
                  <a:srgbClr val="FF0000"/>
                </a:solidFill>
                <a:latin typeface="Comic Sans MS" pitchFamily="66" charset="0"/>
              </a:rPr>
              <a:t>ΠΑΡΑΜΕΝΩ ΣΤΑΘΕΡΟΣ/Η ΣΤΗΝ ΚΑΜΕΡΑ !</a:t>
            </a:r>
            <a:endParaRPr lang="el-GR" sz="3600" b="1" i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pic>
        <p:nvPicPr>
          <p:cNvPr id="6146" name="Picture 2" descr="C:\Users\USER\Desktop\owl-classroom-computer-helper-clipart-classroom-helper-clip-art.png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 bwMode="auto">
          <a:xfrm>
            <a:off x="3396996" y="1882775"/>
            <a:ext cx="2350008" cy="4572000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5000">
    <p:wipe dir="d"/>
    <p:sndAc>
      <p:stSnd>
        <p:snd r:embed="rId2" name="breeze.wav" builtIn="1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600" b="1" i="1" dirty="0" smtClean="0">
                <a:solidFill>
                  <a:srgbClr val="FF0000"/>
                </a:solidFill>
                <a:latin typeface="Comic Sans MS" pitchFamily="66" charset="0"/>
              </a:rPr>
              <a:t>ΔΕΝ ΦΩΤΟΓΡΑΦΙΖΩ/ΔΕΝ ΒΙΝΤΕΟΣΚΟΠΩ!</a:t>
            </a:r>
            <a:endParaRPr lang="el-GR" sz="3600" b="1" i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pic>
        <p:nvPicPr>
          <p:cNvPr id="7170" name="Picture 2" descr="C:\Users\USER\Desktop\boy-with-camera.png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1214414" y="1845210"/>
            <a:ext cx="2206768" cy="5012789"/>
          </a:xfrm>
          <a:prstGeom prst="rect">
            <a:avLst/>
          </a:prstGeom>
          <a:noFill/>
        </p:spPr>
      </p:pic>
      <p:pic>
        <p:nvPicPr>
          <p:cNvPr id="7171" name="Picture 3" descr="C:\Users\USER\Desktop\camera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500694" y="2571744"/>
            <a:ext cx="2784795" cy="1962153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5000">
    <p:wipe dir="d"/>
    <p:sndAc>
      <p:stSnd>
        <p:snd r:embed="rId2" name="breeze.wav" builtIn="1"/>
      </p:stSnd>
    </p:sndAc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3200" b="1" i="1" dirty="0" smtClean="0">
                <a:solidFill>
                  <a:srgbClr val="FF0000"/>
                </a:solidFill>
                <a:latin typeface="Comic Sans MS" pitchFamily="66" charset="0"/>
              </a:rPr>
              <a:t>ΟΙ ΓΟΝΕΙΣ ΕΙΝΑΙ ΠΑΝΤΑ ΔΙΠΛΑ ΜΑΣ ΚΑΙ ΜΑΣ ΒΟΗΘΟΥΝ!</a:t>
            </a:r>
            <a:endParaRPr lang="el-GR" sz="3200" b="1" i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pic>
        <p:nvPicPr>
          <p:cNvPr id="8194" name="Picture 2" descr="C:\Users\USER\Desktop\parents.png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285720" y="1785926"/>
            <a:ext cx="4155657" cy="4525963"/>
          </a:xfrm>
          <a:prstGeom prst="rect">
            <a:avLst/>
          </a:prstGeom>
          <a:noFill/>
        </p:spPr>
      </p:pic>
      <p:pic>
        <p:nvPicPr>
          <p:cNvPr id="8196" name="Picture 4" descr="C:\Users\USER\Desktop\school-girl-using-computer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922838" y="2214554"/>
            <a:ext cx="3911599" cy="4000498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5000">
    <p:wipe dir="d"/>
    <p:sndAc>
      <p:stSnd>
        <p:snd r:embed="rId2" name="breeze.wav" builtIn="1"/>
      </p:stSnd>
    </p:sndAc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Ζωντάνια">
  <a:themeElements>
    <a:clrScheme name="Ζωντάνια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Ζωντάνια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Ζωντάνια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78</TotalTime>
  <Words>64</Words>
  <Application>Microsoft Office PowerPoint</Application>
  <PresentationFormat>Προβολή στην οθόνη (4:3)</PresentationFormat>
  <Paragraphs>11</Paragraphs>
  <Slides>8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8</vt:i4>
      </vt:variant>
    </vt:vector>
  </HeadingPairs>
  <TitlesOfParts>
    <vt:vector size="9" baseType="lpstr">
      <vt:lpstr>Ζωντάνια</vt:lpstr>
      <vt:lpstr>5ο ΝΗΠΙΑΓΩΓΕΙΟ ΑΛΕΞΑΝΔΡΕΙΑΣ</vt:lpstr>
      <vt:lpstr>ΕΙΜΑΙ ΣΥΝΕΠΗΣ ΣΤΗΝ ΗΜΕΡΑ ΚΑΙ ΩΡΑ!</vt:lpstr>
      <vt:lpstr>ΣΕΒΟΜΑΙ ΤΟΥΣ ΣΥΝΟΜΙΛΗΤΕΣ ΜΟΥ!</vt:lpstr>
      <vt:lpstr>ΕΧΩ ΤΟ ΜΙΚΡΟΦΩΝΟ ΚΛΕΙΣΤΟ ΜΕΧΡΙ ΝΑ ΜΟΥ ΑΠΕΥΘΥΝΟΥΝ ΤΟΝ ΛΟΓΟ!</vt:lpstr>
      <vt:lpstr>ΚΛΕΙΝΩ ΤΗΝ ΚΑΜΕΡΑ ΕΑΝ ΑΙΣΘΑΝΘΩ ΑΒΟΛΑ Η ΘΕΛΩ ΝΑ ΜΕΤΑΚΙΝΗΘΩ!</vt:lpstr>
      <vt:lpstr>ΠΑΡΑΜΕΝΩ ΣΤΑΘΕΡΟΣ/Η ΣΤΗΝ ΚΑΜΕΡΑ !</vt:lpstr>
      <vt:lpstr>ΔΕΝ ΦΩΤΟΓΡΑΦΙΖΩ/ΔΕΝ ΒΙΝΤΕΟΣΚΟΠΩ!</vt:lpstr>
      <vt:lpstr>ΟΙ ΓΟΝΕΙΣ ΕΙΝΑΙ ΠΑΝΤΑ ΔΙΠΛΑ ΜΑΣ ΚΑΙ ΜΑΣ ΒΟΗΘΟΥΝ!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5ο ΝΗΠΙΑΓΩΓΕΙΟ ΑΛΕΞΑΝΔΡΕΙΑΣ</dc:title>
  <dc:creator>USER</dc:creator>
  <cp:lastModifiedBy>USER</cp:lastModifiedBy>
  <cp:revision>8</cp:revision>
  <dcterms:created xsi:type="dcterms:W3CDTF">2020-05-04T12:35:18Z</dcterms:created>
  <dcterms:modified xsi:type="dcterms:W3CDTF">2020-05-04T13:54:03Z</dcterms:modified>
</cp:coreProperties>
</file>