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9" r:id="rId3"/>
    <p:sldId id="260" r:id="rId4"/>
    <p:sldId id="261" r:id="rId5"/>
    <p:sldId id="262" r:id="rId6"/>
    <p:sldId id="257" r:id="rId7"/>
    <p:sldId id="268" r:id="rId8"/>
    <p:sldId id="269" r:id="rId9"/>
    <p:sldId id="258" r:id="rId10"/>
    <p:sldId id="265" r:id="rId11"/>
    <p:sldId id="256" r:id="rId12"/>
    <p:sldId id="263" r:id="rId13"/>
    <p:sldId id="266" r:id="rId14"/>
    <p:sldId id="264" r:id="rId15"/>
    <p:sldId id="267" r:id="rId1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93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9C1DDF9-E9F0-3A3E-98A1-F78401CC2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735F099-1C6E-5CBA-4E71-E688704784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6EDA8C8-9879-F064-F4FE-95FC7431E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B0BF-6956-473A-A3D9-AAF79DE64BC4}" type="datetimeFigureOut">
              <a:rPr lang="el-GR" smtClean="0"/>
              <a:t>4/2/2025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CE65035-7EED-531E-B6BE-8EC461F2E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FC5D430-F51E-F44C-58C9-C4E1E6943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814C-869C-42DA-9B17-7752F2B10D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6584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B03D617-3996-5A41-1E39-D492DCA7C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0BFF684-BF22-A4C2-628A-E51BCD39B8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05A02E0-3F00-4D18-CFEB-5F80CC2DD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B0BF-6956-473A-A3D9-AAF79DE64BC4}" type="datetimeFigureOut">
              <a:rPr lang="el-GR" smtClean="0"/>
              <a:t>4/2/2025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E0D2C44-E3C0-A3C8-ABD5-A870BA17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6B5F388-6254-1F5E-DA93-F0EC1805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814C-869C-42DA-9B17-7752F2B10D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565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7502D70F-BABB-A613-C7F3-EABC698BB0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0CB95B95-E57E-3ABD-0064-C41532A0A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CFBCA39-F24A-5925-9482-63AA4E0C8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B0BF-6956-473A-A3D9-AAF79DE64BC4}" type="datetimeFigureOut">
              <a:rPr lang="el-GR" smtClean="0"/>
              <a:t>4/2/2025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7BE653B-FEF9-BDC6-B426-74A9C742A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2FF8077-B5ED-95F1-AE48-01BF9936A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814C-869C-42DA-9B17-7752F2B10D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6798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B8D4EAD-C58D-5BEF-C99C-B8348C379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C52BBBE-4913-C637-DADE-9341B61FB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1FA7200-2237-85C7-3D66-351891E79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B0BF-6956-473A-A3D9-AAF79DE64BC4}" type="datetimeFigureOut">
              <a:rPr lang="el-GR" smtClean="0"/>
              <a:t>4/2/2025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1F4DB22-DF90-4C49-8029-A026376B2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2603FD3-9252-A9DE-97C2-6F58E7D12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814C-869C-42DA-9B17-7752F2B10D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4476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9910F40-568F-8BF3-5851-B36B556B0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C6C088A-1922-04E4-066D-E3EEBED7A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4BDF0DB-422E-5B12-F5A2-7EB922D61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B0BF-6956-473A-A3D9-AAF79DE64BC4}" type="datetimeFigureOut">
              <a:rPr lang="el-GR" smtClean="0"/>
              <a:t>4/2/2025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2A0F7C7-6977-4693-C4A8-CE68B5FAF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E2A432E-C436-9106-DC61-EA4C13E42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814C-869C-42DA-9B17-7752F2B10D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9987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4C606AF-F692-101B-8914-127DA397F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E3F1F33-FD8D-4F59-A287-B3487F3A6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D7AF06C-37B0-20DA-88DB-5A0E56AD01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D4C26FA-2ACE-0E89-2425-67F3CDD5B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B0BF-6956-473A-A3D9-AAF79DE64BC4}" type="datetimeFigureOut">
              <a:rPr lang="el-GR" smtClean="0"/>
              <a:t>4/2/2025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3A74763-89A7-FB23-6FFE-1A2694E04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5D805EF-983B-672F-25FB-4DDB8ECA5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814C-869C-42DA-9B17-7752F2B10D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2388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AEBC497-DA68-A075-A60B-3BA7200E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FD7FB88-9C61-CAC0-4218-C0ECBF6EF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4FD2EBF-70DD-194E-B02A-832AF52A4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7328ECB-F2BF-F82C-D0A3-7BE9622B86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6BDB0AC2-62EB-D517-36BC-84BB8C4752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EC7DBCB-D30A-0BB7-446F-14F8879E0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B0BF-6956-473A-A3D9-AAF79DE64BC4}" type="datetimeFigureOut">
              <a:rPr lang="el-GR" smtClean="0"/>
              <a:t>4/2/2025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BE38E405-7853-56E0-50C0-2AE082B46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78F653B2-A9A9-ADAE-F3D9-3D8F0757A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814C-869C-42DA-9B17-7752F2B10D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9205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3FD8FED-9711-4E86-A18A-FB74343EF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EE03BA87-5F9D-0C6B-F5B1-8D1352406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B0BF-6956-473A-A3D9-AAF79DE64BC4}" type="datetimeFigureOut">
              <a:rPr lang="el-GR" smtClean="0"/>
              <a:t>4/2/2025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C7D71829-35FD-CC16-62F0-93AB887E2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4C6C8EFE-2F45-D9C6-11A5-1CD82EAD3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814C-869C-42DA-9B17-7752F2B10D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3470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9DDC1D92-6B21-6EA4-1239-30C622708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B0BF-6956-473A-A3D9-AAF79DE64BC4}" type="datetimeFigureOut">
              <a:rPr lang="el-GR" smtClean="0"/>
              <a:t>4/2/2025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68D3AED4-2EF0-8AC9-113A-016CE3B72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CB9850B-A566-5E85-D6EF-A5FEC1356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814C-869C-42DA-9B17-7752F2B10D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4271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65F391-F6C1-9461-8C60-0A1AE5A0A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1F9EFC3-4B35-261E-B70E-36160028B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CB4AE28-2A9C-8947-2E11-A4D0099B6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E07CBE8-281A-E6D9-DB58-8A7D7A6E8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B0BF-6956-473A-A3D9-AAF79DE64BC4}" type="datetimeFigureOut">
              <a:rPr lang="el-GR" smtClean="0"/>
              <a:t>4/2/2025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65FC551-4AEF-A33C-B38C-7CD0DEC19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181476B-6F23-39C6-FD85-E8D2F8CFE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814C-869C-42DA-9B17-7752F2B10D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0298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04B5FA9-4E45-07FF-7CD8-314B36F58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68B9BE44-5812-195A-A0BD-68A2F91687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F60C133-C01C-13AD-7841-AB84A2426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919CCE8-8923-D96F-0689-D8A8DDD25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B0BF-6956-473A-A3D9-AAF79DE64BC4}" type="datetimeFigureOut">
              <a:rPr lang="el-GR" smtClean="0"/>
              <a:t>4/2/2025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F29E564-B1AC-FFDC-CD0E-BF99D7345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072EB33-7570-8E2F-26E6-696790425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814C-869C-42DA-9B17-7752F2B10D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7303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DCA23DDF-AA1E-227C-9794-6B49236BD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70F2211-909B-BCA4-DF85-2487E8554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D2944BC-A35F-7BA4-C5FA-FB89149ED5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6B0BF-6956-473A-A3D9-AAF79DE64BC4}" type="datetimeFigureOut">
              <a:rPr lang="el-GR" smtClean="0"/>
              <a:t>4/2/2025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933C3F0-E867-5E33-2711-B9A4D2AB3E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23F52FA-2D19-EA83-F140-B02339A171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5814C-869C-42DA-9B17-7752F2B10D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7760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158E99B-56F4-EC9F-B3D3-7CD8AC4C8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980" y="247650"/>
            <a:ext cx="946404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69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3F12C50-FF54-F940-50A2-4A599364A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" y="784860"/>
            <a:ext cx="10165080" cy="528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72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85A53F1-B478-3D39-317C-869FB25C9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" y="95250"/>
            <a:ext cx="1082802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408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976B976-28BF-68C1-9624-7C4777A84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3" y="252307"/>
            <a:ext cx="10131136" cy="660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44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C2F5B69-028B-7974-AF10-97240A7B3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" y="765810"/>
            <a:ext cx="8717280" cy="532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168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CD11BCF-BF94-9277-9140-5F4A2611C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4" y="525865"/>
            <a:ext cx="11492346" cy="580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20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037B755-C2B3-5A21-90AC-CE84320C0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57" y="446809"/>
            <a:ext cx="10607150" cy="617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338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3B701D3-C1C5-E218-D6D0-01D03E449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17" y="225610"/>
            <a:ext cx="9950871" cy="655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50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D47F63C-4A7D-85FB-96C1-6CA37F435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45" y="119272"/>
            <a:ext cx="10048855" cy="664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95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20205C5-EF2C-1B67-F6F9-F2897457C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35" y="183067"/>
            <a:ext cx="9653155" cy="660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14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92FEBEC-D21C-1BE4-0839-7E3AE1044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4" y="109085"/>
            <a:ext cx="10089573" cy="663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383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13461F4-F2E1-8A88-7431-7325D3566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55" y="153741"/>
            <a:ext cx="10619509" cy="663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95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8E0B88B-4D1B-1288-892D-345F11D4A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509" y="187035"/>
            <a:ext cx="9112827" cy="656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99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A3A2A0E-859E-82FB-15D3-0C9C736AE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55" y="120445"/>
            <a:ext cx="10307781" cy="636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779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E0BD6FF-3F26-4F55-1190-B96600DA5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32" y="393288"/>
            <a:ext cx="9902536" cy="646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7644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Ευρεία οθόνη</PresentationFormat>
  <Paragraphs>0</Paragraphs>
  <Slides>15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Ελένη Νικολοπούλου</dc:creator>
  <cp:lastModifiedBy>Ελένη Νικολοπούλου</cp:lastModifiedBy>
  <cp:revision>5</cp:revision>
  <dcterms:created xsi:type="dcterms:W3CDTF">2025-01-28T17:32:06Z</dcterms:created>
  <dcterms:modified xsi:type="dcterms:W3CDTF">2025-02-04T18:08:54Z</dcterms:modified>
</cp:coreProperties>
</file>