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3" r:id="rId4"/>
    <p:sldId id="259" r:id="rId5"/>
    <p:sldId id="257" r:id="rId6"/>
    <p:sldId id="258" r:id="rId7"/>
    <p:sldId id="260" r:id="rId8"/>
    <p:sldId id="263" r:id="rId9"/>
    <p:sldId id="272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61" r:id="rId18"/>
    <p:sldId id="270" r:id="rId19"/>
    <p:sldId id="271" r:id="rId20"/>
    <p:sldId id="276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3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DFC2-7879-4FE4-914A-B18F44D1FFD6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0CAF-9E09-480E-AF25-A6DA34AC6601}" type="slidenum">
              <a:rPr lang="el-GR" smtClean="0"/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DFC2-7879-4FE4-914A-B18F44D1FFD6}" type="datetimeFigureOut">
              <a:rPr lang="el-GR" smtClean="0"/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0CAF-9E09-480E-AF25-A6DA34AC6601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DFC2-7879-4FE4-914A-B18F44D1FFD6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0CAF-9E09-480E-AF25-A6DA34AC6601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DFC2-7879-4FE4-914A-B18F44D1FFD6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0CAF-9E09-480E-AF25-A6DA34AC6601}" type="slidenum">
              <a:rPr lang="el-GR" smtClean="0"/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DFC2-7879-4FE4-914A-B18F44D1FFD6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0CAF-9E09-480E-AF25-A6DA34AC6601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DFC2-7879-4FE4-914A-B18F44D1FFD6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0CAF-9E09-480E-AF25-A6DA34AC6601}" type="slidenum">
              <a:rPr lang="el-GR" smtClean="0"/>
            </a:fld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DFC2-7879-4FE4-914A-B18F44D1FFD6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0CAF-9E09-480E-AF25-A6DA34AC6601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DFC2-7879-4FE4-914A-B18F44D1FFD6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0CAF-9E09-480E-AF25-A6DA34AC6601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DFC2-7879-4FE4-914A-B18F44D1FFD6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0CAF-9E09-480E-AF25-A6DA34AC6601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DFC2-7879-4FE4-914A-B18F44D1FFD6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0CAF-9E09-480E-AF25-A6DA34AC6601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DFC2-7879-4FE4-914A-B18F44D1FFD6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0CAF-9E09-480E-AF25-A6DA34AC6601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DFC2-7879-4FE4-914A-B18F44D1FFD6}" type="datetimeFigureOut">
              <a:rPr lang="el-GR" smtClean="0"/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0CAF-9E09-480E-AF25-A6DA34AC6601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DFC2-7879-4FE4-914A-B18F44D1FFD6}" type="datetimeFigureOut">
              <a:rPr lang="el-GR" smtClean="0"/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0CAF-9E09-480E-AF25-A6DA34AC6601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DFC2-7879-4FE4-914A-B18F44D1FFD6}" type="datetimeFigureOut">
              <a:rPr lang="el-GR" smtClean="0"/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0CAF-9E09-480E-AF25-A6DA34AC6601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DFC2-7879-4FE4-914A-B18F44D1FFD6}" type="datetimeFigureOut">
              <a:rPr lang="el-GR" smtClean="0"/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0CAF-9E09-480E-AF25-A6DA34AC6601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DFC2-7879-4FE4-914A-B18F44D1FFD6}" type="datetimeFigureOut">
              <a:rPr lang="el-GR" smtClean="0"/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0CAF-9E09-480E-AF25-A6DA34AC6601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DFC2-7879-4FE4-914A-B18F44D1FFD6}" type="datetimeFigureOut">
              <a:rPr lang="el-GR" smtClean="0"/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0CAF-9E09-480E-AF25-A6DA34AC6601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ECFDFC2-7879-4FE4-914A-B18F44D1FFD6}" type="datetimeFigureOut">
              <a:rPr lang="el-GR" smtClean="0"/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7A70CAF-9E09-480E-AF25-A6DA34AC6601}" type="slidenum">
              <a:rPr lang="el-GR" smtClean="0"/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6.jpeg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1.jpeg"/><Relationship Id="rId1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4212" y="405245"/>
            <a:ext cx="8001000" cy="3252355"/>
          </a:xfrm>
        </p:spPr>
        <p:txBody>
          <a:bodyPr/>
          <a:lstStyle/>
          <a:p>
            <a:r>
              <a:rPr lang="el-GR" dirty="0"/>
              <a:t>               5</a:t>
            </a:r>
            <a:r>
              <a:rPr lang="el-GR" baseline="30000" dirty="0"/>
              <a:t>ο</a:t>
            </a:r>
            <a:r>
              <a:rPr lang="el-GR" dirty="0"/>
              <a:t> </a:t>
            </a:r>
            <a:r>
              <a:rPr lang="el-GR" dirty="0" err="1"/>
              <a:t>ΝηπιαγωγεΙο</a:t>
            </a:r>
            <a:r>
              <a:rPr lang="el-GR" dirty="0"/>
              <a:t> </a:t>
            </a:r>
            <a:br>
              <a:rPr lang="el-GR" dirty="0"/>
            </a:br>
            <a:br>
              <a:rPr lang="el-GR" dirty="0"/>
            </a:br>
            <a:r>
              <a:rPr lang="el-GR" dirty="0"/>
              <a:t>       </a:t>
            </a:r>
            <a:r>
              <a:rPr lang="el-GR" dirty="0" err="1"/>
              <a:t>ΑγΙου</a:t>
            </a:r>
            <a:r>
              <a:rPr lang="el-GR" dirty="0"/>
              <a:t> </a:t>
            </a:r>
            <a:r>
              <a:rPr lang="el-GR" dirty="0" err="1"/>
              <a:t>ΔημητρΙου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4400" dirty="0"/>
              <a:t>     </a:t>
            </a:r>
            <a:endParaRPr lang="el-GR" sz="4400" dirty="0"/>
          </a:p>
        </p:txBody>
      </p:sp>
    </p:spTree>
  </p:cSld>
  <p:clrMapOvr>
    <a:masterClrMapping/>
  </p:clrMapOvr>
  <p:transition spd="slow" advClick="0" advTm="3000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001" y="685800"/>
            <a:ext cx="2035549" cy="36147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Θέση περιεχομένου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863" y="685800"/>
            <a:ext cx="2035549" cy="36147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001" y="685800"/>
            <a:ext cx="2035549" cy="36147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Θέση περιεχομένου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863" y="685800"/>
            <a:ext cx="2035549" cy="36147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001" y="685800"/>
            <a:ext cx="2035549" cy="36147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Θέση περιεχομένου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863" y="685800"/>
            <a:ext cx="2035549" cy="36147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001" y="685800"/>
            <a:ext cx="2035549" cy="3614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Θέση περιεχομένου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863" y="685800"/>
            <a:ext cx="2035549" cy="3614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9" y="685800"/>
            <a:ext cx="2711053" cy="3614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Θέση περιεχομένου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863" y="685800"/>
            <a:ext cx="2035549" cy="3614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001" y="685800"/>
            <a:ext cx="2035549" cy="3614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Θέση περιεχομένου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863" y="685800"/>
            <a:ext cx="2035549" cy="3614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9" y="685800"/>
            <a:ext cx="2711053" cy="36147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Θέση περιεχομένου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111" y="685800"/>
            <a:ext cx="2711053" cy="36147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001" y="685800"/>
            <a:ext cx="2035549" cy="36147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Θέση περιεχομένου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863" y="685800"/>
            <a:ext cx="2035549" cy="36147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001" y="685800"/>
            <a:ext cx="2035549" cy="36147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Θέση περιεχομένου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863" y="685800"/>
            <a:ext cx="2035549" cy="36147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8005" y="2070028"/>
            <a:ext cx="8163713" cy="3520279"/>
          </a:xfrm>
          <a:prstGeom prst="rect">
            <a:avLst/>
          </a:prstGeom>
        </p:spPr>
      </p:pic>
      <p:sp>
        <p:nvSpPr>
          <p:cNvPr id="3" name="Φυσαλίδα ομιλίας: Έλλειψη 2"/>
          <p:cNvSpPr/>
          <p:nvPr/>
        </p:nvSpPr>
        <p:spPr>
          <a:xfrm>
            <a:off x="1506682" y="405245"/>
            <a:ext cx="2441863" cy="1189553"/>
          </a:xfrm>
          <a:prstGeom prst="wedgeEllipseCallout">
            <a:avLst>
              <a:gd name="adj1" fmla="val 101319"/>
              <a:gd name="adj2" fmla="val 14077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Ευχαριστούμε</a:t>
            </a:r>
            <a:endParaRPr lang="el-GR" dirty="0"/>
          </a:p>
          <a:p>
            <a:pPr algn="ctr"/>
            <a:r>
              <a:rPr lang="el-GR" dirty="0"/>
              <a:t>Παιδιά…</a:t>
            </a:r>
            <a:endParaRPr lang="el-GR" dirty="0"/>
          </a:p>
        </p:txBody>
      </p:sp>
    </p:spTree>
  </p:cSld>
  <p:clrMapOvr>
    <a:masterClrMapping/>
  </p:clrMapOvr>
  <p:transition spd="slow" advClick="0" advTm="3000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14301"/>
            <a:ext cx="10515600" cy="1122217"/>
          </a:xfrm>
        </p:spPr>
        <p:txBody>
          <a:bodyPr>
            <a:normAutofit/>
          </a:bodyPr>
          <a:lstStyle/>
          <a:p>
            <a:pPr algn="ctr"/>
            <a:r>
              <a:rPr lang="el-GR" b="1" cap="none" dirty="0" err="1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δεντρολιχουδιά</a:t>
            </a:r>
            <a:r>
              <a:rPr lang="el-GR" b="1" cap="none" dirty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, για ζωάκια και πουλιά…</a:t>
            </a:r>
            <a:endParaRPr lang="el-GR" b="1" cap="none" dirty="0">
              <a:solidFill>
                <a:schemeClr val="accent6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sz="3600" b="1" dirty="0">
              <a:solidFill>
                <a:schemeClr val="accent6">
                  <a:lumMod val="50000"/>
                </a:schemeClr>
              </a:solidFill>
              <a:latin typeface="Segoe Print" panose="02000600000000000000" pitchFamily="2" charset="0"/>
            </a:endParaRPr>
          </a:p>
          <a:p>
            <a:endParaRPr lang="el-GR" sz="4800" b="1" dirty="0">
              <a:solidFill>
                <a:schemeClr val="accent6">
                  <a:lumMod val="50000"/>
                </a:schemeClr>
              </a:solidFill>
              <a:latin typeface="Segoe Print" panose="02000600000000000000" pitchFamily="2" charset="0"/>
            </a:endParaRPr>
          </a:p>
          <a:p>
            <a:endParaRPr lang="el-GR" sz="4800" b="1" dirty="0">
              <a:solidFill>
                <a:schemeClr val="accent6">
                  <a:lumMod val="50000"/>
                </a:schemeClr>
              </a:solidFill>
              <a:latin typeface="Segoe Print" panose="02000600000000000000" pitchFamily="2" charset="0"/>
            </a:endParaRPr>
          </a:p>
          <a:p>
            <a:endParaRPr lang="el-GR" sz="4800" b="1" dirty="0">
              <a:solidFill>
                <a:schemeClr val="accent6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882" y="1309254"/>
            <a:ext cx="4551218" cy="5133109"/>
          </a:xfrm>
          <a:prstGeom prst="ellipse">
            <a:avLst/>
          </a:prstGeom>
          <a:ln w="63500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 advClick="0" advTm="3000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4211" y="1028700"/>
            <a:ext cx="9800215" cy="4965699"/>
          </a:xfrm>
        </p:spPr>
        <p:txBody>
          <a:bodyPr>
            <a:normAutofit/>
          </a:bodyPr>
          <a:lstStyle/>
          <a:p>
            <a:r>
              <a:rPr lang="el-GR" dirty="0"/>
              <a:t>ΚΑΛΗ ΧΡΟΝΙΑ ΜΕ ΕΙΡΗΝΗ  ΚΑΙ ΧΑΡΑ</a:t>
            </a:r>
            <a:br>
              <a:rPr lang="el-GR" dirty="0"/>
            </a:br>
            <a:r>
              <a:rPr lang="el-GR" dirty="0"/>
              <a:t> </a:t>
            </a:r>
            <a:br>
              <a:rPr lang="el-GR" dirty="0"/>
            </a:br>
            <a:r>
              <a:rPr lang="el-GR" dirty="0"/>
              <a:t>ΚΑΙ ΝΑ ΠΡΟΣΤΑΤΕΥΟΥΜΕ ΤΑ ΖΩΑΚΙΑ</a:t>
            </a:r>
            <a:br>
              <a:rPr lang="el-GR" dirty="0"/>
            </a:br>
            <a:r>
              <a:rPr lang="el-GR" dirty="0"/>
              <a:t> </a:t>
            </a:r>
            <a:br>
              <a:rPr lang="el-GR" dirty="0"/>
            </a:br>
            <a:r>
              <a:rPr lang="el-GR" dirty="0"/>
              <a:t>                  ΚΑΙ ΤΗ ΦΥΣΗ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cap="none" dirty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φέτος στολίσαμε …αλλιώτικα!</a:t>
            </a:r>
            <a:endParaRPr lang="el-GR" b="1" cap="none" dirty="0">
              <a:solidFill>
                <a:schemeClr val="accent6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277" y="737754"/>
            <a:ext cx="3656968" cy="3875809"/>
          </a:xfrm>
          <a:prstGeom prst="ellipse">
            <a:avLst/>
          </a:prstGeom>
          <a:ln w="63500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6517"/>
          </a:xfrm>
        </p:spPr>
        <p:txBody>
          <a:bodyPr/>
          <a:lstStyle/>
          <a:p>
            <a:pPr algn="ctr"/>
            <a:r>
              <a:rPr lang="el-GR" b="1" cap="none" dirty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προετοιμασία για…δράση!</a:t>
            </a:r>
            <a:endParaRPr lang="el-GR" b="1" cap="none" dirty="0">
              <a:solidFill>
                <a:schemeClr val="accent6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776" y="1236518"/>
            <a:ext cx="6577638" cy="4499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cap="none" dirty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βρώσιμα στολίδια από τους μαθητές     </a:t>
            </a:r>
            <a:br>
              <a:rPr lang="el-GR" sz="3200" b="1" cap="none" dirty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</a:br>
            <a:r>
              <a:rPr lang="el-GR" sz="3200" b="1" cap="none" dirty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              του νηπιαγωγείου μας</a:t>
            </a:r>
            <a:endParaRPr lang="el-GR" sz="3200" b="1" cap="none" dirty="0">
              <a:solidFill>
                <a:schemeClr val="accent6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pic>
        <p:nvPicPr>
          <p:cNvPr id="12" name="Θέση περιεχομένου 11"/>
          <p:cNvPicPr>
            <a:picLocks noGrp="1"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9" y="685800"/>
            <a:ext cx="2711053" cy="3614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111" y="685800"/>
            <a:ext cx="2711053" cy="3614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9" y="685800"/>
            <a:ext cx="2711053" cy="3614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Θέση περιεχομένου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111" y="685800"/>
            <a:ext cx="2711053" cy="3614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382316"/>
            <a:ext cx="4937125" cy="22217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Θέση περιεχομένου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663" y="1383030"/>
            <a:ext cx="4933950" cy="22202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845" y="685800"/>
            <a:ext cx="3031861" cy="3614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Θέση περιεχομένου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663" y="1012984"/>
            <a:ext cx="4933950" cy="29603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459" y="685800"/>
            <a:ext cx="1626632" cy="3614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Θέση περιεχομένου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322" y="685800"/>
            <a:ext cx="1626632" cy="3614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>
</file>

<file path=ppt/theme/theme1.xml><?xml version="1.0" encoding="utf-8"?>
<a:theme xmlns:a="http://schemas.openxmlformats.org/drawingml/2006/main" name="Κομμάτι">
  <a:themeElements>
    <a:clrScheme name="Πράσινο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Κομμάτι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ομμάτ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336</Words>
  <Application>WPS Presentation</Application>
  <PresentationFormat>Ευρεία οθόνη</PresentationFormat>
  <Paragraphs>21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Arial</vt:lpstr>
      <vt:lpstr>SimSun</vt:lpstr>
      <vt:lpstr>Wingdings</vt:lpstr>
      <vt:lpstr>Wingdings 3</vt:lpstr>
      <vt:lpstr>Segoe Print</vt:lpstr>
      <vt:lpstr>Century Gothic</vt:lpstr>
      <vt:lpstr>Microsoft YaHei</vt:lpstr>
      <vt:lpstr>Arial Unicode MS</vt:lpstr>
      <vt:lpstr>Calibri</vt:lpstr>
      <vt:lpstr>Κομμάτι</vt:lpstr>
      <vt:lpstr>               5ο ΝηπιαγωγεΙο          ΑγΙου ΔημητρΙου</vt:lpstr>
      <vt:lpstr>δεντρολιχουδιά, για ζωάκια και πουλιά…</vt:lpstr>
      <vt:lpstr>φέτος στολίσαμε …αλλιώτικα!</vt:lpstr>
      <vt:lpstr>προετοιμασία για…δράση!</vt:lpstr>
      <vt:lpstr>βρώσιμα στολίδια από τους μαθητές                    του νηπιαγωγείου μας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ΚΑΛΗ ΧΡΟΝΙΑ ΜΕ ΕΙΡΗΝΗ  ΚΑΙ ΧΑΡΑ   ΚΑΙ ΝΑ ΠΡΟΣΤΑΤΕΥΟΥΜΕ ΤΑ ΖΩΑΚΙΑ                     ΚΑΙ ΤΗ ΦΥΣΗ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Ελένη Νικολοπούλου</dc:creator>
  <cp:lastModifiedBy>user</cp:lastModifiedBy>
  <cp:revision>3</cp:revision>
  <dcterms:created xsi:type="dcterms:W3CDTF">2024-12-17T15:55:00Z</dcterms:created>
  <dcterms:modified xsi:type="dcterms:W3CDTF">2024-12-17T20:06:42Z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E64AE3B7C4474A9B9DB14EC51031FE67_13</vt:lpwstr>
  </property>
  <property fmtid="{D5CDD505-2E9C-101B-9397-08002B2CF9AE}" pid="3" name="KSOProductBuildVer">
    <vt:lpwstr>1033-12.2.0.19307</vt:lpwstr>
  </property>
</Properties>
</file>