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2.xml" ContentType="application/vnd.openxmlformats-officedocument.presentationml.slideLayout+xml"/>
  <Override PartName="/ppt/slideLayouts/slideLayout8.xml" ContentType="application/vnd.openxmlformats-officedocument.presentationml.slideLayout+xml"/>
  <Override PartName="/ppt/slideLayouts/slideLayout13.xml" ContentType="application/vnd.openxmlformats-officedocument.presentationml.slideLayout+xml"/>
  <Override PartName="/ppt/slideLayouts/slideLayout9.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10.xml.rels" ContentType="application/vnd.openxmlformats-package.relationships+xml"/>
  <Override PartName="/ppt/slideLayouts/_rels/slideLayout5.xml.rels" ContentType="application/vnd.openxmlformats-package.relationships+xml"/>
  <Override PartName="/ppt/slideLayouts/_rels/slideLayout11.xml.rels" ContentType="application/vnd.openxmlformats-package.relationships+xml"/>
  <Override PartName="/ppt/slideLayouts/_rels/slideLayout6.xml.rels" ContentType="application/vnd.openxmlformats-package.relationships+xml"/>
  <Override PartName="/ppt/slideLayouts/_rels/slideLayout12.xml.rels" ContentType="application/vnd.openxmlformats-package.relationships+xml"/>
  <Override PartName="/ppt/slideLayouts/_rels/slideLayout7.xml.rels" ContentType="application/vnd.openxmlformats-package.relationships+xml"/>
  <Override PartName="/ppt/slideLayouts/_rels/slideLayout13.xml.rels" ContentType="application/vnd.openxmlformats-package.relationships+xml"/>
  <Override PartName="/ppt/slideLayouts/_rels/slideLayout8.xml.rels" ContentType="application/vnd.openxmlformats-package.relationships+xml"/>
  <Override PartName="/ppt/slideLayouts/_rels/slideLayout14.xml.rels" ContentType="application/vnd.openxmlformats-package.relationships+xml"/>
  <Override PartName="/ppt/slideLayouts/_rels/slideLayout9.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_rels/presentation.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media/image1.jpeg" ContentType="image/jpeg"/>
  <Override PartName="/ppt/media/image2.jpeg" ContentType="image/jpeg"/>
  <Override PartName="/ppt/media/image12.png" ContentType="image/png"/>
  <Override PartName="/ppt/media/image7.png" ContentType="image/png"/>
  <Override PartName="/ppt/media/image8.wmf" ContentType="image/x-wmf"/>
  <Override PartName="/ppt/media/image3.png" ContentType="image/png"/>
  <Override PartName="/ppt/media/image4.png" ContentType="image/png"/>
  <Override PartName="/ppt/media/image6.wmf" ContentType="image/x-wmf"/>
  <Override PartName="/ppt/media/image5.png" ContentType="image/png"/>
  <Override PartName="/ppt/media/image9.png" ContentType="image/png"/>
  <Override PartName="/ppt/media/image10.wmf" ContentType="image/x-wmf"/>
  <Override PartName="/ppt/media/image11.png" ContentType="image/png"/>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9.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_rels/.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 id="261" r:id="rId9"/>
    <p:sldId id="262" r:id="rId10"/>
    <p:sldId id="263" r:id="rId11"/>
    <p:sldId id="264" r:id="rId12"/>
    <p:sldId id="265" r:id="rId13"/>
    <p:sldId id="266" r:id="rId14"/>
  </p:sldIdLst>
  <p:sldSz cx="10080625" cy="7559675"/>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A5EA75B9-4AE4-4A41-ADC0-7A4BF0BF7FDC}" type="slidenum">
              <a:t>&lt;#&gt;</a:t>
            </a:fld>
          </a:p>
        </p:txBody>
      </p:sp>
      <p:sp>
        <p:nvSpPr>
          <p:cNvPr id="4" name="PlaceHolder 3"/>
          <p:cNvSpPr>
            <a:spLocks noGrp="1"/>
          </p:cNvSpPr>
          <p:nvPr>
            <p:ph type="dt" idx="3"/>
          </p:nvPr>
        </p:nvSpPr>
        <p:spPr/>
        <p:txBody>
          <a:bodyPr/>
          <a:p>
            <a:r>
              <a:rPr lang="el-GR"/>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301320"/>
            <a:ext cx="9072000" cy="1261800"/>
          </a:xfrm>
          <a:prstGeom prst="rect">
            <a:avLst/>
          </a:prstGeom>
          <a:noFill/>
          <a:ln w="0">
            <a:noFill/>
          </a:ln>
        </p:spPr>
        <p:txBody>
          <a:bodyPr lIns="0" rIns="0" tIns="0" bIns="0" anchor="ctr">
            <a:noAutofit/>
          </a:bodyPr>
          <a:p>
            <a:pPr indent="0" algn="ctr">
              <a:buNone/>
            </a:pPr>
            <a:endParaRPr b="0" lang="el-GR" sz="4400" spc="-1" strike="noStrike">
              <a:solidFill>
                <a:srgbClr val="000000"/>
              </a:solidFill>
              <a:latin typeface="Arial"/>
            </a:endParaRPr>
          </a:p>
        </p:txBody>
      </p:sp>
      <p:sp>
        <p:nvSpPr>
          <p:cNvPr id="27" name="PlaceHolder 2"/>
          <p:cNvSpPr>
            <a:spLocks noGrp="1"/>
          </p:cNvSpPr>
          <p:nvPr>
            <p:ph/>
          </p:nvPr>
        </p:nvSpPr>
        <p:spPr>
          <a:xfrm>
            <a:off x="504000" y="1768680"/>
            <a:ext cx="907200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28" name="PlaceHolder 3"/>
          <p:cNvSpPr>
            <a:spLocks noGrp="1"/>
          </p:cNvSpPr>
          <p:nvPr>
            <p:ph/>
          </p:nvPr>
        </p:nvSpPr>
        <p:spPr>
          <a:xfrm>
            <a:off x="504000" y="4058640"/>
            <a:ext cx="907200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559F3630-0097-44E5-8520-6F68151CCD2D}" type="slidenum">
              <a:t>&lt;#&gt;</a:t>
            </a:fld>
          </a:p>
        </p:txBody>
      </p:sp>
      <p:sp>
        <p:nvSpPr>
          <p:cNvPr id="7" name="PlaceHolder 6"/>
          <p:cNvSpPr>
            <a:spLocks noGrp="1"/>
          </p:cNvSpPr>
          <p:nvPr>
            <p:ph type="dt" idx="3"/>
          </p:nvPr>
        </p:nvSpPr>
        <p:spPr/>
        <p:txBody>
          <a:bodyPr/>
          <a:p>
            <a:r>
              <a:rPr lang="el-GR"/>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4000" y="301320"/>
            <a:ext cx="9072000" cy="1261800"/>
          </a:xfrm>
          <a:prstGeom prst="rect">
            <a:avLst/>
          </a:prstGeom>
          <a:noFill/>
          <a:ln w="0">
            <a:noFill/>
          </a:ln>
        </p:spPr>
        <p:txBody>
          <a:bodyPr lIns="0" rIns="0" tIns="0" bIns="0" anchor="ctr">
            <a:noAutofit/>
          </a:bodyPr>
          <a:p>
            <a:pPr indent="0" algn="ctr">
              <a:buNone/>
            </a:pPr>
            <a:endParaRPr b="0" lang="el-GR" sz="4400" spc="-1" strike="noStrike">
              <a:solidFill>
                <a:srgbClr val="000000"/>
              </a:solidFill>
              <a:latin typeface="Arial"/>
            </a:endParaRPr>
          </a:p>
        </p:txBody>
      </p:sp>
      <p:sp>
        <p:nvSpPr>
          <p:cNvPr id="30" name="PlaceHolder 2"/>
          <p:cNvSpPr>
            <a:spLocks noGrp="1"/>
          </p:cNvSpPr>
          <p:nvPr>
            <p:ph/>
          </p:nvPr>
        </p:nvSpPr>
        <p:spPr>
          <a:xfrm>
            <a:off x="504000" y="1768680"/>
            <a:ext cx="442692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31" name="PlaceHolder 3"/>
          <p:cNvSpPr>
            <a:spLocks noGrp="1"/>
          </p:cNvSpPr>
          <p:nvPr>
            <p:ph/>
          </p:nvPr>
        </p:nvSpPr>
        <p:spPr>
          <a:xfrm>
            <a:off x="5152680" y="1768680"/>
            <a:ext cx="442692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32" name="PlaceHolder 4"/>
          <p:cNvSpPr>
            <a:spLocks noGrp="1"/>
          </p:cNvSpPr>
          <p:nvPr>
            <p:ph/>
          </p:nvPr>
        </p:nvSpPr>
        <p:spPr>
          <a:xfrm>
            <a:off x="504000" y="4058640"/>
            <a:ext cx="442692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33" name="PlaceHolder 5"/>
          <p:cNvSpPr>
            <a:spLocks noGrp="1"/>
          </p:cNvSpPr>
          <p:nvPr>
            <p:ph/>
          </p:nvPr>
        </p:nvSpPr>
        <p:spPr>
          <a:xfrm>
            <a:off x="5152680" y="4058640"/>
            <a:ext cx="442692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7" name="PlaceHolder 6"/>
          <p:cNvSpPr>
            <a:spLocks noGrp="1"/>
          </p:cNvSpPr>
          <p:nvPr>
            <p:ph type="ftr" idx="1"/>
          </p:nvPr>
        </p:nvSpPr>
        <p:spPr/>
        <p:txBody>
          <a:bodyPr/>
          <a:p>
            <a:r>
              <a:t>Footer</a:t>
            </a:r>
          </a:p>
        </p:txBody>
      </p:sp>
      <p:sp>
        <p:nvSpPr>
          <p:cNvPr id="8" name="PlaceHolder 7"/>
          <p:cNvSpPr>
            <a:spLocks noGrp="1"/>
          </p:cNvSpPr>
          <p:nvPr>
            <p:ph type="sldNum" idx="2"/>
          </p:nvPr>
        </p:nvSpPr>
        <p:spPr/>
        <p:txBody>
          <a:bodyPr/>
          <a:p>
            <a:fld id="{4DA082C8-7F29-47C4-A632-F4E7EEB1D179}" type="slidenum">
              <a:t>&lt;#&gt;</a:t>
            </a:fld>
          </a:p>
        </p:txBody>
      </p:sp>
      <p:sp>
        <p:nvSpPr>
          <p:cNvPr id="9" name="PlaceHolder 8"/>
          <p:cNvSpPr>
            <a:spLocks noGrp="1"/>
          </p:cNvSpPr>
          <p:nvPr>
            <p:ph type="dt" idx="3"/>
          </p:nvPr>
        </p:nvSpPr>
        <p:spPr/>
        <p:txBody>
          <a:bodyPr/>
          <a:p>
            <a:r>
              <a:rPr lang="el-GR"/>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04000" y="301320"/>
            <a:ext cx="9072000" cy="1261800"/>
          </a:xfrm>
          <a:prstGeom prst="rect">
            <a:avLst/>
          </a:prstGeom>
          <a:noFill/>
          <a:ln w="0">
            <a:noFill/>
          </a:ln>
        </p:spPr>
        <p:txBody>
          <a:bodyPr lIns="0" rIns="0" tIns="0" bIns="0" anchor="ctr">
            <a:noAutofit/>
          </a:bodyPr>
          <a:p>
            <a:pPr indent="0" algn="ctr">
              <a:buNone/>
            </a:pPr>
            <a:endParaRPr b="0" lang="el-GR" sz="4400" spc="-1" strike="noStrike">
              <a:solidFill>
                <a:srgbClr val="000000"/>
              </a:solidFill>
              <a:latin typeface="Arial"/>
            </a:endParaRPr>
          </a:p>
        </p:txBody>
      </p:sp>
      <p:sp>
        <p:nvSpPr>
          <p:cNvPr id="35" name="PlaceHolder 2"/>
          <p:cNvSpPr>
            <a:spLocks noGrp="1"/>
          </p:cNvSpPr>
          <p:nvPr>
            <p:ph/>
          </p:nvPr>
        </p:nvSpPr>
        <p:spPr>
          <a:xfrm>
            <a:off x="504000" y="1768680"/>
            <a:ext cx="292104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36" name="PlaceHolder 3"/>
          <p:cNvSpPr>
            <a:spLocks noGrp="1"/>
          </p:cNvSpPr>
          <p:nvPr>
            <p:ph/>
          </p:nvPr>
        </p:nvSpPr>
        <p:spPr>
          <a:xfrm>
            <a:off x="3571560" y="1768680"/>
            <a:ext cx="292104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37" name="PlaceHolder 4"/>
          <p:cNvSpPr>
            <a:spLocks noGrp="1"/>
          </p:cNvSpPr>
          <p:nvPr>
            <p:ph/>
          </p:nvPr>
        </p:nvSpPr>
        <p:spPr>
          <a:xfrm>
            <a:off x="6639120" y="1768680"/>
            <a:ext cx="292104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38" name="PlaceHolder 5"/>
          <p:cNvSpPr>
            <a:spLocks noGrp="1"/>
          </p:cNvSpPr>
          <p:nvPr>
            <p:ph/>
          </p:nvPr>
        </p:nvSpPr>
        <p:spPr>
          <a:xfrm>
            <a:off x="504000" y="4058640"/>
            <a:ext cx="292104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39" name="PlaceHolder 6"/>
          <p:cNvSpPr>
            <a:spLocks noGrp="1"/>
          </p:cNvSpPr>
          <p:nvPr>
            <p:ph/>
          </p:nvPr>
        </p:nvSpPr>
        <p:spPr>
          <a:xfrm>
            <a:off x="3571560" y="4058640"/>
            <a:ext cx="292104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40" name="PlaceHolder 7"/>
          <p:cNvSpPr>
            <a:spLocks noGrp="1"/>
          </p:cNvSpPr>
          <p:nvPr>
            <p:ph/>
          </p:nvPr>
        </p:nvSpPr>
        <p:spPr>
          <a:xfrm>
            <a:off x="6639120" y="4058640"/>
            <a:ext cx="292104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9" name="PlaceHolder 8"/>
          <p:cNvSpPr>
            <a:spLocks noGrp="1"/>
          </p:cNvSpPr>
          <p:nvPr>
            <p:ph type="ftr" idx="1"/>
          </p:nvPr>
        </p:nvSpPr>
        <p:spPr/>
        <p:txBody>
          <a:bodyPr/>
          <a:p>
            <a:r>
              <a:t>Footer</a:t>
            </a:r>
          </a:p>
        </p:txBody>
      </p:sp>
      <p:sp>
        <p:nvSpPr>
          <p:cNvPr id="10" name="PlaceHolder 9"/>
          <p:cNvSpPr>
            <a:spLocks noGrp="1"/>
          </p:cNvSpPr>
          <p:nvPr>
            <p:ph type="sldNum" idx="2"/>
          </p:nvPr>
        </p:nvSpPr>
        <p:spPr/>
        <p:txBody>
          <a:bodyPr/>
          <a:p>
            <a:fld id="{3F029512-8A40-4A10-8FF4-D25A7D35FFFA}" type="slidenum">
              <a:t>&lt;#&gt;</a:t>
            </a:fld>
          </a:p>
        </p:txBody>
      </p:sp>
      <p:sp>
        <p:nvSpPr>
          <p:cNvPr id="11" name="PlaceHolder 10"/>
          <p:cNvSpPr>
            <a:spLocks noGrp="1"/>
          </p:cNvSpPr>
          <p:nvPr>
            <p:ph type="dt" idx="3"/>
          </p:nvPr>
        </p:nvSpPr>
        <p:spPr/>
        <p:txBody>
          <a:bodyPr/>
          <a:p>
            <a:r>
              <a:rPr lang="el-GR"/>
              <a:t/>
            </a: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4"/>
          </p:nvPr>
        </p:nvSpPr>
        <p:spPr/>
        <p:txBody>
          <a:bodyPr/>
          <a:p>
            <a:r>
              <a:t>Footer</a:t>
            </a:r>
          </a:p>
        </p:txBody>
      </p:sp>
      <p:sp>
        <p:nvSpPr>
          <p:cNvPr id="3" name="PlaceHolder 2"/>
          <p:cNvSpPr>
            <a:spLocks noGrp="1"/>
          </p:cNvSpPr>
          <p:nvPr>
            <p:ph type="sldNum" idx="5"/>
          </p:nvPr>
        </p:nvSpPr>
        <p:spPr/>
        <p:txBody>
          <a:bodyPr/>
          <a:p>
            <a:fld id="{0D4D9BCD-EF4A-49BE-9559-F1B2AB7E5860}" type="slidenum">
              <a:t>&lt;#&gt;</a:t>
            </a:fld>
          </a:p>
        </p:txBody>
      </p:sp>
      <p:sp>
        <p:nvSpPr>
          <p:cNvPr id="4" name="PlaceHolder 3"/>
          <p:cNvSpPr>
            <a:spLocks noGrp="1"/>
          </p:cNvSpPr>
          <p:nvPr>
            <p:ph type="dt" idx="6"/>
          </p:nvPr>
        </p:nvSpPr>
        <p:spPr/>
        <p:txBody>
          <a:bodyPr/>
          <a:p>
            <a:r>
              <a:rPr lang="el-GR"/>
              <a:t/>
            </a: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6" name="PlaceHolder 1"/>
          <p:cNvSpPr>
            <a:spLocks noGrp="1"/>
          </p:cNvSpPr>
          <p:nvPr>
            <p:ph type="title"/>
          </p:nvPr>
        </p:nvSpPr>
        <p:spPr>
          <a:xfrm>
            <a:off x="504000" y="301320"/>
            <a:ext cx="9072000" cy="1261800"/>
          </a:xfrm>
          <a:prstGeom prst="rect">
            <a:avLst/>
          </a:prstGeom>
          <a:noFill/>
          <a:ln w="0">
            <a:noFill/>
          </a:ln>
        </p:spPr>
        <p:txBody>
          <a:bodyPr lIns="0" rIns="0" tIns="0" bIns="0" anchor="ctr">
            <a:noAutofit/>
          </a:bodyPr>
          <a:p>
            <a:pPr indent="0" algn="ctr">
              <a:buNone/>
            </a:pPr>
            <a:endParaRPr b="0" lang="el-GR" sz="4400" spc="-1" strike="noStrike">
              <a:solidFill>
                <a:srgbClr val="000000"/>
              </a:solidFill>
              <a:latin typeface="Arial"/>
            </a:endParaRPr>
          </a:p>
        </p:txBody>
      </p:sp>
      <p:sp>
        <p:nvSpPr>
          <p:cNvPr id="47" name="PlaceHolder 2"/>
          <p:cNvSpPr>
            <a:spLocks noGrp="1"/>
          </p:cNvSpPr>
          <p:nvPr>
            <p:ph type="subTitle"/>
          </p:nvPr>
        </p:nvSpPr>
        <p:spPr>
          <a:xfrm>
            <a:off x="504000" y="1768680"/>
            <a:ext cx="9072000" cy="4384080"/>
          </a:xfrm>
          <a:prstGeom prst="rect">
            <a:avLst/>
          </a:prstGeom>
          <a:noFill/>
          <a:ln w="0">
            <a:noFill/>
          </a:ln>
        </p:spPr>
        <p:txBody>
          <a:bodyPr lIns="0" rIns="0" tIns="0" bIns="0" anchor="ctr">
            <a:noAutofit/>
          </a:bodyPr>
          <a:p>
            <a:pPr indent="0" algn="ctr">
              <a:buNone/>
            </a:pPr>
            <a:endParaRPr b="0" lang="el-GR"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B1CD56D0-0873-471C-82D7-AC03E06090F6}" type="slidenum">
              <a:t>&lt;#&gt;</a:t>
            </a:fld>
          </a:p>
        </p:txBody>
      </p:sp>
      <p:sp>
        <p:nvSpPr>
          <p:cNvPr id="6" name="PlaceHolder 5"/>
          <p:cNvSpPr>
            <a:spLocks noGrp="1"/>
          </p:cNvSpPr>
          <p:nvPr>
            <p:ph type="dt" idx="6"/>
          </p:nvPr>
        </p:nvSpPr>
        <p:spPr/>
        <p:txBody>
          <a:bodyPr/>
          <a:p>
            <a:r>
              <a:rPr lang="el-GR"/>
              <a:t/>
            </a: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8" name="PlaceHolder 1"/>
          <p:cNvSpPr>
            <a:spLocks noGrp="1"/>
          </p:cNvSpPr>
          <p:nvPr>
            <p:ph type="title"/>
          </p:nvPr>
        </p:nvSpPr>
        <p:spPr>
          <a:xfrm>
            <a:off x="504000" y="301320"/>
            <a:ext cx="9072000" cy="1261800"/>
          </a:xfrm>
          <a:prstGeom prst="rect">
            <a:avLst/>
          </a:prstGeom>
          <a:noFill/>
          <a:ln w="0">
            <a:noFill/>
          </a:ln>
        </p:spPr>
        <p:txBody>
          <a:bodyPr lIns="0" rIns="0" tIns="0" bIns="0" anchor="ctr">
            <a:noAutofit/>
          </a:bodyPr>
          <a:p>
            <a:pPr indent="0" algn="ctr">
              <a:buNone/>
            </a:pPr>
            <a:endParaRPr b="0" lang="el-GR" sz="4400" spc="-1" strike="noStrike">
              <a:solidFill>
                <a:srgbClr val="000000"/>
              </a:solidFill>
              <a:latin typeface="Arial"/>
            </a:endParaRPr>
          </a:p>
        </p:txBody>
      </p:sp>
      <p:sp>
        <p:nvSpPr>
          <p:cNvPr id="49" name="PlaceHolder 2"/>
          <p:cNvSpPr>
            <a:spLocks noGrp="1"/>
          </p:cNvSpPr>
          <p:nvPr>
            <p:ph/>
          </p:nvPr>
        </p:nvSpPr>
        <p:spPr>
          <a:xfrm>
            <a:off x="504000" y="1768680"/>
            <a:ext cx="9072000" cy="43840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56F45947-DBA7-4642-A089-B8A081F28513}" type="slidenum">
              <a:t>&lt;#&gt;</a:t>
            </a:fld>
          </a:p>
        </p:txBody>
      </p:sp>
      <p:sp>
        <p:nvSpPr>
          <p:cNvPr id="6" name="PlaceHolder 5"/>
          <p:cNvSpPr>
            <a:spLocks noGrp="1"/>
          </p:cNvSpPr>
          <p:nvPr>
            <p:ph type="dt" idx="6"/>
          </p:nvPr>
        </p:nvSpPr>
        <p:spPr/>
        <p:txBody>
          <a:bodyPr/>
          <a:p>
            <a:r>
              <a:rPr lang="el-GR"/>
              <a:t/>
            </a: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504000" y="301320"/>
            <a:ext cx="9072000" cy="1261800"/>
          </a:xfrm>
          <a:prstGeom prst="rect">
            <a:avLst/>
          </a:prstGeom>
          <a:noFill/>
          <a:ln w="0">
            <a:noFill/>
          </a:ln>
        </p:spPr>
        <p:txBody>
          <a:bodyPr lIns="0" rIns="0" tIns="0" bIns="0" anchor="ctr">
            <a:noAutofit/>
          </a:bodyPr>
          <a:p>
            <a:pPr indent="0" algn="ctr">
              <a:buNone/>
            </a:pPr>
            <a:endParaRPr b="0" lang="el-GR" sz="4400" spc="-1" strike="noStrike">
              <a:solidFill>
                <a:srgbClr val="000000"/>
              </a:solidFill>
              <a:latin typeface="Arial"/>
            </a:endParaRPr>
          </a:p>
        </p:txBody>
      </p:sp>
      <p:sp>
        <p:nvSpPr>
          <p:cNvPr id="51" name="PlaceHolder 2"/>
          <p:cNvSpPr>
            <a:spLocks noGrp="1"/>
          </p:cNvSpPr>
          <p:nvPr>
            <p:ph/>
          </p:nvPr>
        </p:nvSpPr>
        <p:spPr>
          <a:xfrm>
            <a:off x="504000" y="1768680"/>
            <a:ext cx="4426920" cy="43840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52" name="PlaceHolder 3"/>
          <p:cNvSpPr>
            <a:spLocks noGrp="1"/>
          </p:cNvSpPr>
          <p:nvPr>
            <p:ph/>
          </p:nvPr>
        </p:nvSpPr>
        <p:spPr>
          <a:xfrm>
            <a:off x="5152680" y="1768680"/>
            <a:ext cx="4426920" cy="43840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5" name="PlaceHolder 4"/>
          <p:cNvSpPr>
            <a:spLocks noGrp="1"/>
          </p:cNvSpPr>
          <p:nvPr>
            <p:ph type="ftr" idx="4"/>
          </p:nvPr>
        </p:nvSpPr>
        <p:spPr/>
        <p:txBody>
          <a:bodyPr/>
          <a:p>
            <a:r>
              <a:t>Footer</a:t>
            </a:r>
          </a:p>
        </p:txBody>
      </p:sp>
      <p:sp>
        <p:nvSpPr>
          <p:cNvPr id="6" name="PlaceHolder 5"/>
          <p:cNvSpPr>
            <a:spLocks noGrp="1"/>
          </p:cNvSpPr>
          <p:nvPr>
            <p:ph type="sldNum" idx="5"/>
          </p:nvPr>
        </p:nvSpPr>
        <p:spPr/>
        <p:txBody>
          <a:bodyPr/>
          <a:p>
            <a:fld id="{7B4D327A-F83F-416E-84CC-9C17F7913C85}" type="slidenum">
              <a:t>&lt;#&gt;</a:t>
            </a:fld>
          </a:p>
        </p:txBody>
      </p:sp>
      <p:sp>
        <p:nvSpPr>
          <p:cNvPr id="7" name="PlaceHolder 6"/>
          <p:cNvSpPr>
            <a:spLocks noGrp="1"/>
          </p:cNvSpPr>
          <p:nvPr>
            <p:ph type="dt" idx="6"/>
          </p:nvPr>
        </p:nvSpPr>
        <p:spPr/>
        <p:txBody>
          <a:bodyPr/>
          <a:p>
            <a:r>
              <a:rPr lang="el-GR"/>
              <a:t/>
            </a: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3" name="PlaceHolder 1"/>
          <p:cNvSpPr>
            <a:spLocks noGrp="1"/>
          </p:cNvSpPr>
          <p:nvPr>
            <p:ph type="title"/>
          </p:nvPr>
        </p:nvSpPr>
        <p:spPr>
          <a:xfrm>
            <a:off x="504000" y="301320"/>
            <a:ext cx="9072000" cy="1261800"/>
          </a:xfrm>
          <a:prstGeom prst="rect">
            <a:avLst/>
          </a:prstGeom>
          <a:noFill/>
          <a:ln w="0">
            <a:noFill/>
          </a:ln>
        </p:spPr>
        <p:txBody>
          <a:bodyPr lIns="0" rIns="0" tIns="0" bIns="0" anchor="ctr">
            <a:noAutofit/>
          </a:bodyPr>
          <a:p>
            <a:pPr indent="0" algn="ctr">
              <a:buNone/>
            </a:pPr>
            <a:endParaRPr b="0" lang="el-GR" sz="4400" spc="-1" strike="noStrike">
              <a:solidFill>
                <a:srgbClr val="000000"/>
              </a:solidFill>
              <a:latin typeface="Arial"/>
            </a:endParaRPr>
          </a:p>
        </p:txBody>
      </p:sp>
      <p:sp>
        <p:nvSpPr>
          <p:cNvPr id="3" name="PlaceHolder 2"/>
          <p:cNvSpPr>
            <a:spLocks noGrp="1"/>
          </p:cNvSpPr>
          <p:nvPr>
            <p:ph type="ftr" idx="4"/>
          </p:nvPr>
        </p:nvSpPr>
        <p:spPr/>
        <p:txBody>
          <a:bodyPr/>
          <a:p>
            <a:r>
              <a:t>Footer</a:t>
            </a:r>
          </a:p>
        </p:txBody>
      </p:sp>
      <p:sp>
        <p:nvSpPr>
          <p:cNvPr id="4" name="PlaceHolder 3"/>
          <p:cNvSpPr>
            <a:spLocks noGrp="1"/>
          </p:cNvSpPr>
          <p:nvPr>
            <p:ph type="sldNum" idx="5"/>
          </p:nvPr>
        </p:nvSpPr>
        <p:spPr/>
        <p:txBody>
          <a:bodyPr/>
          <a:p>
            <a:fld id="{7F6F83E3-44B6-46A3-931B-EE4E6548C6D9}" type="slidenum">
              <a:t>&lt;#&gt;</a:t>
            </a:fld>
          </a:p>
        </p:txBody>
      </p:sp>
      <p:sp>
        <p:nvSpPr>
          <p:cNvPr id="5" name="PlaceHolder 4"/>
          <p:cNvSpPr>
            <a:spLocks noGrp="1"/>
          </p:cNvSpPr>
          <p:nvPr>
            <p:ph type="dt" idx="6"/>
          </p:nvPr>
        </p:nvSpPr>
        <p:spPr/>
        <p:txBody>
          <a:bodyPr/>
          <a:p>
            <a:r>
              <a:rPr lang="el-GR"/>
              <a:t/>
            </a: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4" name="PlaceHolder 1"/>
          <p:cNvSpPr>
            <a:spLocks noGrp="1"/>
          </p:cNvSpPr>
          <p:nvPr>
            <p:ph type="subTitle"/>
          </p:nvPr>
        </p:nvSpPr>
        <p:spPr>
          <a:xfrm>
            <a:off x="504000" y="301320"/>
            <a:ext cx="9072000" cy="5850360"/>
          </a:xfrm>
          <a:prstGeom prst="rect">
            <a:avLst/>
          </a:prstGeom>
          <a:noFill/>
          <a:ln w="0">
            <a:noFill/>
          </a:ln>
        </p:spPr>
        <p:txBody>
          <a:bodyPr lIns="0" rIns="0" tIns="0" bIns="0" anchor="ctr">
            <a:noAutofit/>
          </a:bodyPr>
          <a:p>
            <a:pPr algn="ctr"/>
            <a:endParaRPr b="0" lang="el-GR" sz="3200" spc="-1" strike="noStrike">
              <a:solidFill>
                <a:srgbClr val="000000"/>
              </a:solidFill>
              <a:latin typeface="Arial"/>
            </a:endParaRPr>
          </a:p>
        </p:txBody>
      </p:sp>
      <p:sp>
        <p:nvSpPr>
          <p:cNvPr id="3" name="PlaceHolder 2"/>
          <p:cNvSpPr>
            <a:spLocks noGrp="1"/>
          </p:cNvSpPr>
          <p:nvPr>
            <p:ph type="ftr" idx="4"/>
          </p:nvPr>
        </p:nvSpPr>
        <p:spPr/>
        <p:txBody>
          <a:bodyPr/>
          <a:p>
            <a:r>
              <a:t>Footer</a:t>
            </a:r>
          </a:p>
        </p:txBody>
      </p:sp>
      <p:sp>
        <p:nvSpPr>
          <p:cNvPr id="4" name="PlaceHolder 3"/>
          <p:cNvSpPr>
            <a:spLocks noGrp="1"/>
          </p:cNvSpPr>
          <p:nvPr>
            <p:ph type="sldNum" idx="5"/>
          </p:nvPr>
        </p:nvSpPr>
        <p:spPr/>
        <p:txBody>
          <a:bodyPr/>
          <a:p>
            <a:fld id="{0BD5574B-1F86-4D61-A060-2AF3F59CA649}" type="slidenum">
              <a:t>&lt;#&gt;</a:t>
            </a:fld>
          </a:p>
        </p:txBody>
      </p:sp>
      <p:sp>
        <p:nvSpPr>
          <p:cNvPr id="5" name="PlaceHolder 4"/>
          <p:cNvSpPr>
            <a:spLocks noGrp="1"/>
          </p:cNvSpPr>
          <p:nvPr>
            <p:ph type="dt" idx="6"/>
          </p:nvPr>
        </p:nvSpPr>
        <p:spPr/>
        <p:txBody>
          <a:bodyPr/>
          <a:p>
            <a:r>
              <a:rPr lang="el-GR"/>
              <a:t/>
            </a: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5" name="PlaceHolder 1"/>
          <p:cNvSpPr>
            <a:spLocks noGrp="1"/>
          </p:cNvSpPr>
          <p:nvPr>
            <p:ph type="title"/>
          </p:nvPr>
        </p:nvSpPr>
        <p:spPr>
          <a:xfrm>
            <a:off x="504000" y="301320"/>
            <a:ext cx="9072000" cy="1261800"/>
          </a:xfrm>
          <a:prstGeom prst="rect">
            <a:avLst/>
          </a:prstGeom>
          <a:noFill/>
          <a:ln w="0">
            <a:noFill/>
          </a:ln>
        </p:spPr>
        <p:txBody>
          <a:bodyPr lIns="0" rIns="0" tIns="0" bIns="0" anchor="ctr">
            <a:noAutofit/>
          </a:bodyPr>
          <a:p>
            <a:pPr indent="0" algn="ctr">
              <a:buNone/>
            </a:pPr>
            <a:endParaRPr b="0" lang="el-GR" sz="4400" spc="-1" strike="noStrike">
              <a:solidFill>
                <a:srgbClr val="000000"/>
              </a:solidFill>
              <a:latin typeface="Arial"/>
            </a:endParaRPr>
          </a:p>
        </p:txBody>
      </p:sp>
      <p:sp>
        <p:nvSpPr>
          <p:cNvPr id="56" name="PlaceHolder 2"/>
          <p:cNvSpPr>
            <a:spLocks noGrp="1"/>
          </p:cNvSpPr>
          <p:nvPr>
            <p:ph/>
          </p:nvPr>
        </p:nvSpPr>
        <p:spPr>
          <a:xfrm>
            <a:off x="504000" y="1768680"/>
            <a:ext cx="442692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57" name="PlaceHolder 3"/>
          <p:cNvSpPr>
            <a:spLocks noGrp="1"/>
          </p:cNvSpPr>
          <p:nvPr>
            <p:ph/>
          </p:nvPr>
        </p:nvSpPr>
        <p:spPr>
          <a:xfrm>
            <a:off x="5152680" y="1768680"/>
            <a:ext cx="4426920" cy="43840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58" name="PlaceHolder 4"/>
          <p:cNvSpPr>
            <a:spLocks noGrp="1"/>
          </p:cNvSpPr>
          <p:nvPr>
            <p:ph/>
          </p:nvPr>
        </p:nvSpPr>
        <p:spPr>
          <a:xfrm>
            <a:off x="504000" y="4058640"/>
            <a:ext cx="442692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EBB109E6-439B-4848-8D0A-74D7D61D70EE}" type="slidenum">
              <a:t>&lt;#&gt;</a:t>
            </a:fld>
          </a:p>
        </p:txBody>
      </p:sp>
      <p:sp>
        <p:nvSpPr>
          <p:cNvPr id="8" name="PlaceHolder 7"/>
          <p:cNvSpPr>
            <a:spLocks noGrp="1"/>
          </p:cNvSpPr>
          <p:nvPr>
            <p:ph type="dt" idx="6"/>
          </p:nvPr>
        </p:nvSpPr>
        <p:spPr/>
        <p:txBody>
          <a:bodyPr/>
          <a:p>
            <a:r>
              <a:rPr lang="el-GR"/>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301320"/>
            <a:ext cx="9072000" cy="1261800"/>
          </a:xfrm>
          <a:prstGeom prst="rect">
            <a:avLst/>
          </a:prstGeom>
          <a:noFill/>
          <a:ln w="0">
            <a:noFill/>
          </a:ln>
        </p:spPr>
        <p:txBody>
          <a:bodyPr lIns="0" rIns="0" tIns="0" bIns="0" anchor="ctr">
            <a:noAutofit/>
          </a:bodyPr>
          <a:p>
            <a:pPr indent="0" algn="ctr">
              <a:buNone/>
            </a:pPr>
            <a:endParaRPr b="0" lang="el-GR" sz="4400" spc="-1" strike="noStrike">
              <a:solidFill>
                <a:srgbClr val="000000"/>
              </a:solidFill>
              <a:latin typeface="Arial"/>
            </a:endParaRPr>
          </a:p>
        </p:txBody>
      </p:sp>
      <p:sp>
        <p:nvSpPr>
          <p:cNvPr id="6" name="PlaceHolder 2"/>
          <p:cNvSpPr>
            <a:spLocks noGrp="1"/>
          </p:cNvSpPr>
          <p:nvPr>
            <p:ph type="subTitle"/>
          </p:nvPr>
        </p:nvSpPr>
        <p:spPr>
          <a:xfrm>
            <a:off x="504000" y="1768680"/>
            <a:ext cx="9072000" cy="4384080"/>
          </a:xfrm>
          <a:prstGeom prst="rect">
            <a:avLst/>
          </a:prstGeom>
          <a:noFill/>
          <a:ln w="0">
            <a:noFill/>
          </a:ln>
        </p:spPr>
        <p:txBody>
          <a:bodyPr lIns="0" rIns="0" tIns="0" bIns="0" anchor="ctr">
            <a:noAutofit/>
          </a:bodyPr>
          <a:p>
            <a:pPr indent="0" algn="ctr">
              <a:buNone/>
            </a:pPr>
            <a:endParaRPr b="0" lang="el-GR"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DAB987D7-5E15-4252-8E75-27FDC1DB7894}" type="slidenum">
              <a:t>&lt;#&gt;</a:t>
            </a:fld>
          </a:p>
        </p:txBody>
      </p:sp>
      <p:sp>
        <p:nvSpPr>
          <p:cNvPr id="6" name="PlaceHolder 5"/>
          <p:cNvSpPr>
            <a:spLocks noGrp="1"/>
          </p:cNvSpPr>
          <p:nvPr>
            <p:ph type="dt" idx="3"/>
          </p:nvPr>
        </p:nvSpPr>
        <p:spPr/>
        <p:txBody>
          <a:bodyPr/>
          <a:p>
            <a:r>
              <a:rPr lang="el-GR"/>
              <a:t/>
            </a: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9" name="PlaceHolder 1"/>
          <p:cNvSpPr>
            <a:spLocks noGrp="1"/>
          </p:cNvSpPr>
          <p:nvPr>
            <p:ph type="title"/>
          </p:nvPr>
        </p:nvSpPr>
        <p:spPr>
          <a:xfrm>
            <a:off x="504000" y="301320"/>
            <a:ext cx="9072000" cy="1261800"/>
          </a:xfrm>
          <a:prstGeom prst="rect">
            <a:avLst/>
          </a:prstGeom>
          <a:noFill/>
          <a:ln w="0">
            <a:noFill/>
          </a:ln>
        </p:spPr>
        <p:txBody>
          <a:bodyPr lIns="0" rIns="0" tIns="0" bIns="0" anchor="ctr">
            <a:noAutofit/>
          </a:bodyPr>
          <a:p>
            <a:pPr indent="0" algn="ctr">
              <a:buNone/>
            </a:pPr>
            <a:endParaRPr b="0" lang="el-GR" sz="4400" spc="-1" strike="noStrike">
              <a:solidFill>
                <a:srgbClr val="000000"/>
              </a:solidFill>
              <a:latin typeface="Arial"/>
            </a:endParaRPr>
          </a:p>
        </p:txBody>
      </p:sp>
      <p:sp>
        <p:nvSpPr>
          <p:cNvPr id="60" name="PlaceHolder 2"/>
          <p:cNvSpPr>
            <a:spLocks noGrp="1"/>
          </p:cNvSpPr>
          <p:nvPr>
            <p:ph/>
          </p:nvPr>
        </p:nvSpPr>
        <p:spPr>
          <a:xfrm>
            <a:off x="504000" y="1768680"/>
            <a:ext cx="4426920" cy="43840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61" name="PlaceHolder 3"/>
          <p:cNvSpPr>
            <a:spLocks noGrp="1"/>
          </p:cNvSpPr>
          <p:nvPr>
            <p:ph/>
          </p:nvPr>
        </p:nvSpPr>
        <p:spPr>
          <a:xfrm>
            <a:off x="5152680" y="1768680"/>
            <a:ext cx="442692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62" name="PlaceHolder 4"/>
          <p:cNvSpPr>
            <a:spLocks noGrp="1"/>
          </p:cNvSpPr>
          <p:nvPr>
            <p:ph/>
          </p:nvPr>
        </p:nvSpPr>
        <p:spPr>
          <a:xfrm>
            <a:off x="5152680" y="4058640"/>
            <a:ext cx="442692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283115CE-4711-4DFF-ABFF-070452885F48}" type="slidenum">
              <a:t>&lt;#&gt;</a:t>
            </a:fld>
          </a:p>
        </p:txBody>
      </p:sp>
      <p:sp>
        <p:nvSpPr>
          <p:cNvPr id="8" name="PlaceHolder 7"/>
          <p:cNvSpPr>
            <a:spLocks noGrp="1"/>
          </p:cNvSpPr>
          <p:nvPr>
            <p:ph type="dt" idx="6"/>
          </p:nvPr>
        </p:nvSpPr>
        <p:spPr/>
        <p:txBody>
          <a:bodyPr/>
          <a:p>
            <a:r>
              <a:rPr lang="el-GR"/>
              <a:t/>
            </a: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504000" y="301320"/>
            <a:ext cx="9072000" cy="1261800"/>
          </a:xfrm>
          <a:prstGeom prst="rect">
            <a:avLst/>
          </a:prstGeom>
          <a:noFill/>
          <a:ln w="0">
            <a:noFill/>
          </a:ln>
        </p:spPr>
        <p:txBody>
          <a:bodyPr lIns="0" rIns="0" tIns="0" bIns="0" anchor="ctr">
            <a:noAutofit/>
          </a:bodyPr>
          <a:p>
            <a:pPr indent="0" algn="ctr">
              <a:buNone/>
            </a:pPr>
            <a:endParaRPr b="0" lang="el-GR" sz="4400" spc="-1" strike="noStrike">
              <a:solidFill>
                <a:srgbClr val="000000"/>
              </a:solidFill>
              <a:latin typeface="Arial"/>
            </a:endParaRPr>
          </a:p>
        </p:txBody>
      </p:sp>
      <p:sp>
        <p:nvSpPr>
          <p:cNvPr id="64" name="PlaceHolder 2"/>
          <p:cNvSpPr>
            <a:spLocks noGrp="1"/>
          </p:cNvSpPr>
          <p:nvPr>
            <p:ph/>
          </p:nvPr>
        </p:nvSpPr>
        <p:spPr>
          <a:xfrm>
            <a:off x="504000" y="1768680"/>
            <a:ext cx="442692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65" name="PlaceHolder 3"/>
          <p:cNvSpPr>
            <a:spLocks noGrp="1"/>
          </p:cNvSpPr>
          <p:nvPr>
            <p:ph/>
          </p:nvPr>
        </p:nvSpPr>
        <p:spPr>
          <a:xfrm>
            <a:off x="5152680" y="1768680"/>
            <a:ext cx="442692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66" name="PlaceHolder 4"/>
          <p:cNvSpPr>
            <a:spLocks noGrp="1"/>
          </p:cNvSpPr>
          <p:nvPr>
            <p:ph/>
          </p:nvPr>
        </p:nvSpPr>
        <p:spPr>
          <a:xfrm>
            <a:off x="504000" y="4058640"/>
            <a:ext cx="907200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6" name="PlaceHolder 5"/>
          <p:cNvSpPr>
            <a:spLocks noGrp="1"/>
          </p:cNvSpPr>
          <p:nvPr>
            <p:ph type="ftr" idx="4"/>
          </p:nvPr>
        </p:nvSpPr>
        <p:spPr/>
        <p:txBody>
          <a:bodyPr/>
          <a:p>
            <a:r>
              <a:t>Footer</a:t>
            </a:r>
          </a:p>
        </p:txBody>
      </p:sp>
      <p:sp>
        <p:nvSpPr>
          <p:cNvPr id="7" name="PlaceHolder 6"/>
          <p:cNvSpPr>
            <a:spLocks noGrp="1"/>
          </p:cNvSpPr>
          <p:nvPr>
            <p:ph type="sldNum" idx="5"/>
          </p:nvPr>
        </p:nvSpPr>
        <p:spPr/>
        <p:txBody>
          <a:bodyPr/>
          <a:p>
            <a:fld id="{7EB8F78F-F4BC-49EC-9C5B-6C1AF50F21C6}" type="slidenum">
              <a:t>&lt;#&gt;</a:t>
            </a:fld>
          </a:p>
        </p:txBody>
      </p:sp>
      <p:sp>
        <p:nvSpPr>
          <p:cNvPr id="8" name="PlaceHolder 7"/>
          <p:cNvSpPr>
            <a:spLocks noGrp="1"/>
          </p:cNvSpPr>
          <p:nvPr>
            <p:ph type="dt" idx="6"/>
          </p:nvPr>
        </p:nvSpPr>
        <p:spPr/>
        <p:txBody>
          <a:bodyPr/>
          <a:p>
            <a:r>
              <a:rPr lang="el-GR"/>
              <a:t/>
            </a: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504000" y="301320"/>
            <a:ext cx="9072000" cy="1261800"/>
          </a:xfrm>
          <a:prstGeom prst="rect">
            <a:avLst/>
          </a:prstGeom>
          <a:noFill/>
          <a:ln w="0">
            <a:noFill/>
          </a:ln>
        </p:spPr>
        <p:txBody>
          <a:bodyPr lIns="0" rIns="0" tIns="0" bIns="0" anchor="ctr">
            <a:noAutofit/>
          </a:bodyPr>
          <a:p>
            <a:pPr indent="0" algn="ctr">
              <a:buNone/>
            </a:pPr>
            <a:endParaRPr b="0" lang="el-GR" sz="4400" spc="-1" strike="noStrike">
              <a:solidFill>
                <a:srgbClr val="000000"/>
              </a:solidFill>
              <a:latin typeface="Arial"/>
            </a:endParaRPr>
          </a:p>
        </p:txBody>
      </p:sp>
      <p:sp>
        <p:nvSpPr>
          <p:cNvPr id="68" name="PlaceHolder 2"/>
          <p:cNvSpPr>
            <a:spLocks noGrp="1"/>
          </p:cNvSpPr>
          <p:nvPr>
            <p:ph/>
          </p:nvPr>
        </p:nvSpPr>
        <p:spPr>
          <a:xfrm>
            <a:off x="504000" y="1768680"/>
            <a:ext cx="907200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69" name="PlaceHolder 3"/>
          <p:cNvSpPr>
            <a:spLocks noGrp="1"/>
          </p:cNvSpPr>
          <p:nvPr>
            <p:ph/>
          </p:nvPr>
        </p:nvSpPr>
        <p:spPr>
          <a:xfrm>
            <a:off x="504000" y="4058640"/>
            <a:ext cx="907200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5" name="PlaceHolder 4"/>
          <p:cNvSpPr>
            <a:spLocks noGrp="1"/>
          </p:cNvSpPr>
          <p:nvPr>
            <p:ph type="ftr" idx="4"/>
          </p:nvPr>
        </p:nvSpPr>
        <p:spPr/>
        <p:txBody>
          <a:bodyPr/>
          <a:p>
            <a:r>
              <a:t>Footer</a:t>
            </a:r>
          </a:p>
        </p:txBody>
      </p:sp>
      <p:sp>
        <p:nvSpPr>
          <p:cNvPr id="6" name="PlaceHolder 5"/>
          <p:cNvSpPr>
            <a:spLocks noGrp="1"/>
          </p:cNvSpPr>
          <p:nvPr>
            <p:ph type="sldNum" idx="5"/>
          </p:nvPr>
        </p:nvSpPr>
        <p:spPr/>
        <p:txBody>
          <a:bodyPr/>
          <a:p>
            <a:fld id="{3EE0B895-205A-4541-8692-AF81951C51BC}" type="slidenum">
              <a:t>&lt;#&gt;</a:t>
            </a:fld>
          </a:p>
        </p:txBody>
      </p:sp>
      <p:sp>
        <p:nvSpPr>
          <p:cNvPr id="7" name="PlaceHolder 6"/>
          <p:cNvSpPr>
            <a:spLocks noGrp="1"/>
          </p:cNvSpPr>
          <p:nvPr>
            <p:ph type="dt" idx="6"/>
          </p:nvPr>
        </p:nvSpPr>
        <p:spPr/>
        <p:txBody>
          <a:bodyPr/>
          <a:p>
            <a:r>
              <a:rPr lang="el-GR"/>
              <a:t/>
            </a: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70" name="PlaceHolder 1"/>
          <p:cNvSpPr>
            <a:spLocks noGrp="1"/>
          </p:cNvSpPr>
          <p:nvPr>
            <p:ph type="title"/>
          </p:nvPr>
        </p:nvSpPr>
        <p:spPr>
          <a:xfrm>
            <a:off x="504000" y="301320"/>
            <a:ext cx="9072000" cy="1261800"/>
          </a:xfrm>
          <a:prstGeom prst="rect">
            <a:avLst/>
          </a:prstGeom>
          <a:noFill/>
          <a:ln w="0">
            <a:noFill/>
          </a:ln>
        </p:spPr>
        <p:txBody>
          <a:bodyPr lIns="0" rIns="0" tIns="0" bIns="0" anchor="ctr">
            <a:noAutofit/>
          </a:bodyPr>
          <a:p>
            <a:pPr indent="0" algn="ctr">
              <a:buNone/>
            </a:pPr>
            <a:endParaRPr b="0" lang="el-GR" sz="4400" spc="-1" strike="noStrike">
              <a:solidFill>
                <a:srgbClr val="000000"/>
              </a:solidFill>
              <a:latin typeface="Arial"/>
            </a:endParaRPr>
          </a:p>
        </p:txBody>
      </p:sp>
      <p:sp>
        <p:nvSpPr>
          <p:cNvPr id="71" name="PlaceHolder 2"/>
          <p:cNvSpPr>
            <a:spLocks noGrp="1"/>
          </p:cNvSpPr>
          <p:nvPr>
            <p:ph/>
          </p:nvPr>
        </p:nvSpPr>
        <p:spPr>
          <a:xfrm>
            <a:off x="504000" y="1768680"/>
            <a:ext cx="442692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72" name="PlaceHolder 3"/>
          <p:cNvSpPr>
            <a:spLocks noGrp="1"/>
          </p:cNvSpPr>
          <p:nvPr>
            <p:ph/>
          </p:nvPr>
        </p:nvSpPr>
        <p:spPr>
          <a:xfrm>
            <a:off x="5152680" y="1768680"/>
            <a:ext cx="442692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73" name="PlaceHolder 4"/>
          <p:cNvSpPr>
            <a:spLocks noGrp="1"/>
          </p:cNvSpPr>
          <p:nvPr>
            <p:ph/>
          </p:nvPr>
        </p:nvSpPr>
        <p:spPr>
          <a:xfrm>
            <a:off x="504000" y="4058640"/>
            <a:ext cx="442692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74" name="PlaceHolder 5"/>
          <p:cNvSpPr>
            <a:spLocks noGrp="1"/>
          </p:cNvSpPr>
          <p:nvPr>
            <p:ph/>
          </p:nvPr>
        </p:nvSpPr>
        <p:spPr>
          <a:xfrm>
            <a:off x="5152680" y="4058640"/>
            <a:ext cx="442692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7" name="PlaceHolder 6"/>
          <p:cNvSpPr>
            <a:spLocks noGrp="1"/>
          </p:cNvSpPr>
          <p:nvPr>
            <p:ph type="ftr" idx="4"/>
          </p:nvPr>
        </p:nvSpPr>
        <p:spPr/>
        <p:txBody>
          <a:bodyPr/>
          <a:p>
            <a:r>
              <a:t>Footer</a:t>
            </a:r>
          </a:p>
        </p:txBody>
      </p:sp>
      <p:sp>
        <p:nvSpPr>
          <p:cNvPr id="8" name="PlaceHolder 7"/>
          <p:cNvSpPr>
            <a:spLocks noGrp="1"/>
          </p:cNvSpPr>
          <p:nvPr>
            <p:ph type="sldNum" idx="5"/>
          </p:nvPr>
        </p:nvSpPr>
        <p:spPr/>
        <p:txBody>
          <a:bodyPr/>
          <a:p>
            <a:fld id="{64316A5E-3697-47C8-83AB-385041171DC1}" type="slidenum">
              <a:t>&lt;#&gt;</a:t>
            </a:fld>
          </a:p>
        </p:txBody>
      </p:sp>
      <p:sp>
        <p:nvSpPr>
          <p:cNvPr id="9" name="PlaceHolder 8"/>
          <p:cNvSpPr>
            <a:spLocks noGrp="1"/>
          </p:cNvSpPr>
          <p:nvPr>
            <p:ph type="dt" idx="6"/>
          </p:nvPr>
        </p:nvSpPr>
        <p:spPr/>
        <p:txBody>
          <a:bodyPr/>
          <a:p>
            <a:r>
              <a:rPr lang="el-GR"/>
              <a:t/>
            </a: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504000" y="301320"/>
            <a:ext cx="9072000" cy="1261800"/>
          </a:xfrm>
          <a:prstGeom prst="rect">
            <a:avLst/>
          </a:prstGeom>
          <a:noFill/>
          <a:ln w="0">
            <a:noFill/>
          </a:ln>
        </p:spPr>
        <p:txBody>
          <a:bodyPr lIns="0" rIns="0" tIns="0" bIns="0" anchor="ctr">
            <a:noAutofit/>
          </a:bodyPr>
          <a:p>
            <a:pPr indent="0" algn="ctr">
              <a:buNone/>
            </a:pPr>
            <a:endParaRPr b="0" lang="el-GR" sz="4400" spc="-1" strike="noStrike">
              <a:solidFill>
                <a:srgbClr val="000000"/>
              </a:solidFill>
              <a:latin typeface="Arial"/>
            </a:endParaRPr>
          </a:p>
        </p:txBody>
      </p:sp>
      <p:sp>
        <p:nvSpPr>
          <p:cNvPr id="76" name="PlaceHolder 2"/>
          <p:cNvSpPr>
            <a:spLocks noGrp="1"/>
          </p:cNvSpPr>
          <p:nvPr>
            <p:ph/>
          </p:nvPr>
        </p:nvSpPr>
        <p:spPr>
          <a:xfrm>
            <a:off x="504000" y="1768680"/>
            <a:ext cx="292104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77" name="PlaceHolder 3"/>
          <p:cNvSpPr>
            <a:spLocks noGrp="1"/>
          </p:cNvSpPr>
          <p:nvPr>
            <p:ph/>
          </p:nvPr>
        </p:nvSpPr>
        <p:spPr>
          <a:xfrm>
            <a:off x="3571560" y="1768680"/>
            <a:ext cx="292104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78" name="PlaceHolder 4"/>
          <p:cNvSpPr>
            <a:spLocks noGrp="1"/>
          </p:cNvSpPr>
          <p:nvPr>
            <p:ph/>
          </p:nvPr>
        </p:nvSpPr>
        <p:spPr>
          <a:xfrm>
            <a:off x="6639120" y="1768680"/>
            <a:ext cx="292104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79" name="PlaceHolder 5"/>
          <p:cNvSpPr>
            <a:spLocks noGrp="1"/>
          </p:cNvSpPr>
          <p:nvPr>
            <p:ph/>
          </p:nvPr>
        </p:nvSpPr>
        <p:spPr>
          <a:xfrm>
            <a:off x="504000" y="4058640"/>
            <a:ext cx="292104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80" name="PlaceHolder 6"/>
          <p:cNvSpPr>
            <a:spLocks noGrp="1"/>
          </p:cNvSpPr>
          <p:nvPr>
            <p:ph/>
          </p:nvPr>
        </p:nvSpPr>
        <p:spPr>
          <a:xfrm>
            <a:off x="3571560" y="4058640"/>
            <a:ext cx="292104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81" name="PlaceHolder 7"/>
          <p:cNvSpPr>
            <a:spLocks noGrp="1"/>
          </p:cNvSpPr>
          <p:nvPr>
            <p:ph/>
          </p:nvPr>
        </p:nvSpPr>
        <p:spPr>
          <a:xfrm>
            <a:off x="6639120" y="4058640"/>
            <a:ext cx="292104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9" name="PlaceHolder 8"/>
          <p:cNvSpPr>
            <a:spLocks noGrp="1"/>
          </p:cNvSpPr>
          <p:nvPr>
            <p:ph type="ftr" idx="4"/>
          </p:nvPr>
        </p:nvSpPr>
        <p:spPr/>
        <p:txBody>
          <a:bodyPr/>
          <a:p>
            <a:r>
              <a:t>Footer</a:t>
            </a:r>
          </a:p>
        </p:txBody>
      </p:sp>
      <p:sp>
        <p:nvSpPr>
          <p:cNvPr id="10" name="PlaceHolder 9"/>
          <p:cNvSpPr>
            <a:spLocks noGrp="1"/>
          </p:cNvSpPr>
          <p:nvPr>
            <p:ph type="sldNum" idx="5"/>
          </p:nvPr>
        </p:nvSpPr>
        <p:spPr/>
        <p:txBody>
          <a:bodyPr/>
          <a:p>
            <a:fld id="{CA2597BB-D4DB-4959-9382-894D1CA7C15C}" type="slidenum">
              <a:t>&lt;#&gt;</a:t>
            </a:fld>
          </a:p>
        </p:txBody>
      </p:sp>
      <p:sp>
        <p:nvSpPr>
          <p:cNvPr id="11" name="PlaceHolder 10"/>
          <p:cNvSpPr>
            <a:spLocks noGrp="1"/>
          </p:cNvSpPr>
          <p:nvPr>
            <p:ph type="dt" idx="6"/>
          </p:nvPr>
        </p:nvSpPr>
        <p:spPr/>
        <p:txBody>
          <a:bodyPr/>
          <a:p>
            <a:r>
              <a:rPr lang="el-GR"/>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301320"/>
            <a:ext cx="9072000" cy="1261800"/>
          </a:xfrm>
          <a:prstGeom prst="rect">
            <a:avLst/>
          </a:prstGeom>
          <a:noFill/>
          <a:ln w="0">
            <a:noFill/>
          </a:ln>
        </p:spPr>
        <p:txBody>
          <a:bodyPr lIns="0" rIns="0" tIns="0" bIns="0" anchor="ctr">
            <a:noAutofit/>
          </a:bodyPr>
          <a:p>
            <a:pPr indent="0" algn="ctr">
              <a:buNone/>
            </a:pPr>
            <a:endParaRPr b="0" lang="el-GR" sz="4400" spc="-1" strike="noStrike">
              <a:solidFill>
                <a:srgbClr val="000000"/>
              </a:solidFill>
              <a:latin typeface="Arial"/>
            </a:endParaRPr>
          </a:p>
        </p:txBody>
      </p:sp>
      <p:sp>
        <p:nvSpPr>
          <p:cNvPr id="8" name="PlaceHolder 2"/>
          <p:cNvSpPr>
            <a:spLocks noGrp="1"/>
          </p:cNvSpPr>
          <p:nvPr>
            <p:ph/>
          </p:nvPr>
        </p:nvSpPr>
        <p:spPr>
          <a:xfrm>
            <a:off x="504000" y="1768680"/>
            <a:ext cx="9072000" cy="43840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C098133E-1AA4-4227-8AE6-DDBD8035249A}" type="slidenum">
              <a:t>&lt;#&gt;</a:t>
            </a:fld>
          </a:p>
        </p:txBody>
      </p:sp>
      <p:sp>
        <p:nvSpPr>
          <p:cNvPr id="6" name="PlaceHolder 5"/>
          <p:cNvSpPr>
            <a:spLocks noGrp="1"/>
          </p:cNvSpPr>
          <p:nvPr>
            <p:ph type="dt" idx="3"/>
          </p:nvPr>
        </p:nvSpPr>
        <p:spPr/>
        <p:txBody>
          <a:bodyPr/>
          <a:p>
            <a:r>
              <a:rPr lang="el-GR"/>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301320"/>
            <a:ext cx="9072000" cy="1261800"/>
          </a:xfrm>
          <a:prstGeom prst="rect">
            <a:avLst/>
          </a:prstGeom>
          <a:noFill/>
          <a:ln w="0">
            <a:noFill/>
          </a:ln>
        </p:spPr>
        <p:txBody>
          <a:bodyPr lIns="0" rIns="0" tIns="0" bIns="0" anchor="ctr">
            <a:noAutofit/>
          </a:bodyPr>
          <a:p>
            <a:pPr indent="0" algn="ctr">
              <a:buNone/>
            </a:pPr>
            <a:endParaRPr b="0" lang="el-GR" sz="4400" spc="-1" strike="noStrike">
              <a:solidFill>
                <a:srgbClr val="000000"/>
              </a:solidFill>
              <a:latin typeface="Arial"/>
            </a:endParaRPr>
          </a:p>
        </p:txBody>
      </p:sp>
      <p:sp>
        <p:nvSpPr>
          <p:cNvPr id="10" name="PlaceHolder 2"/>
          <p:cNvSpPr>
            <a:spLocks noGrp="1"/>
          </p:cNvSpPr>
          <p:nvPr>
            <p:ph/>
          </p:nvPr>
        </p:nvSpPr>
        <p:spPr>
          <a:xfrm>
            <a:off x="504000" y="1768680"/>
            <a:ext cx="4426920" cy="43840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11" name="PlaceHolder 3"/>
          <p:cNvSpPr>
            <a:spLocks noGrp="1"/>
          </p:cNvSpPr>
          <p:nvPr>
            <p:ph/>
          </p:nvPr>
        </p:nvSpPr>
        <p:spPr>
          <a:xfrm>
            <a:off x="5152680" y="1768680"/>
            <a:ext cx="4426920" cy="43840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E31D9B99-5FF1-4F18-A1A5-AB0B6955DF1D}" type="slidenum">
              <a:t>&lt;#&gt;</a:t>
            </a:fld>
          </a:p>
        </p:txBody>
      </p:sp>
      <p:sp>
        <p:nvSpPr>
          <p:cNvPr id="7" name="PlaceHolder 6"/>
          <p:cNvSpPr>
            <a:spLocks noGrp="1"/>
          </p:cNvSpPr>
          <p:nvPr>
            <p:ph type="dt" idx="3"/>
          </p:nvPr>
        </p:nvSpPr>
        <p:spPr/>
        <p:txBody>
          <a:bodyPr/>
          <a:p>
            <a:r>
              <a:rPr lang="el-GR"/>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04000" y="301320"/>
            <a:ext cx="9072000" cy="1261800"/>
          </a:xfrm>
          <a:prstGeom prst="rect">
            <a:avLst/>
          </a:prstGeom>
          <a:noFill/>
          <a:ln w="0">
            <a:noFill/>
          </a:ln>
        </p:spPr>
        <p:txBody>
          <a:bodyPr lIns="0" rIns="0" tIns="0" bIns="0" anchor="ctr">
            <a:noAutofit/>
          </a:bodyPr>
          <a:p>
            <a:pPr indent="0" algn="ctr">
              <a:buNone/>
            </a:pPr>
            <a:endParaRPr b="0" lang="el-GR" sz="4400" spc="-1" strike="noStrike">
              <a:solidFill>
                <a:srgbClr val="000000"/>
              </a:solidFill>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A727DEDE-7DBD-4C29-B7D2-2984E3CF8A69}" type="slidenum">
              <a:t>&lt;#&gt;</a:t>
            </a:fld>
          </a:p>
        </p:txBody>
      </p:sp>
      <p:sp>
        <p:nvSpPr>
          <p:cNvPr id="5" name="PlaceHolder 4"/>
          <p:cNvSpPr>
            <a:spLocks noGrp="1"/>
          </p:cNvSpPr>
          <p:nvPr>
            <p:ph type="dt" idx="3"/>
          </p:nvPr>
        </p:nvSpPr>
        <p:spPr/>
        <p:txBody>
          <a:bodyPr/>
          <a:p>
            <a:r>
              <a:rPr lang="el-GR"/>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04000" y="301320"/>
            <a:ext cx="9072000" cy="5850360"/>
          </a:xfrm>
          <a:prstGeom prst="rect">
            <a:avLst/>
          </a:prstGeom>
          <a:noFill/>
          <a:ln w="0">
            <a:noFill/>
          </a:ln>
        </p:spPr>
        <p:txBody>
          <a:bodyPr lIns="0" rIns="0" tIns="0" bIns="0" anchor="ctr">
            <a:noAutofit/>
          </a:bodyPr>
          <a:p>
            <a:pPr algn="ctr"/>
            <a:endParaRPr b="0" lang="el-GR" sz="3200" spc="-1" strike="noStrike">
              <a:solidFill>
                <a:srgbClr val="000000"/>
              </a:solidFill>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DA845BF7-D900-4D5F-9930-E87BA28FA437}" type="slidenum">
              <a:t>&lt;#&gt;</a:t>
            </a:fld>
          </a:p>
        </p:txBody>
      </p:sp>
      <p:sp>
        <p:nvSpPr>
          <p:cNvPr id="5" name="PlaceHolder 4"/>
          <p:cNvSpPr>
            <a:spLocks noGrp="1"/>
          </p:cNvSpPr>
          <p:nvPr>
            <p:ph type="dt" idx="3"/>
          </p:nvPr>
        </p:nvSpPr>
        <p:spPr/>
        <p:txBody>
          <a:bodyPr/>
          <a:p>
            <a:r>
              <a:rPr lang="el-GR"/>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4000" y="301320"/>
            <a:ext cx="9072000" cy="1261800"/>
          </a:xfrm>
          <a:prstGeom prst="rect">
            <a:avLst/>
          </a:prstGeom>
          <a:noFill/>
          <a:ln w="0">
            <a:noFill/>
          </a:ln>
        </p:spPr>
        <p:txBody>
          <a:bodyPr lIns="0" rIns="0" tIns="0" bIns="0" anchor="ctr">
            <a:noAutofit/>
          </a:bodyPr>
          <a:p>
            <a:pPr indent="0" algn="ctr">
              <a:buNone/>
            </a:pPr>
            <a:endParaRPr b="0" lang="el-GR" sz="4400" spc="-1" strike="noStrike">
              <a:solidFill>
                <a:srgbClr val="000000"/>
              </a:solidFill>
              <a:latin typeface="Arial"/>
            </a:endParaRPr>
          </a:p>
        </p:txBody>
      </p:sp>
      <p:sp>
        <p:nvSpPr>
          <p:cNvPr id="15" name="PlaceHolder 2"/>
          <p:cNvSpPr>
            <a:spLocks noGrp="1"/>
          </p:cNvSpPr>
          <p:nvPr>
            <p:ph/>
          </p:nvPr>
        </p:nvSpPr>
        <p:spPr>
          <a:xfrm>
            <a:off x="504000" y="1768680"/>
            <a:ext cx="442692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16" name="PlaceHolder 3"/>
          <p:cNvSpPr>
            <a:spLocks noGrp="1"/>
          </p:cNvSpPr>
          <p:nvPr>
            <p:ph/>
          </p:nvPr>
        </p:nvSpPr>
        <p:spPr>
          <a:xfrm>
            <a:off x="5152680" y="1768680"/>
            <a:ext cx="4426920" cy="43840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17" name="PlaceHolder 4"/>
          <p:cNvSpPr>
            <a:spLocks noGrp="1"/>
          </p:cNvSpPr>
          <p:nvPr>
            <p:ph/>
          </p:nvPr>
        </p:nvSpPr>
        <p:spPr>
          <a:xfrm>
            <a:off x="504000" y="4058640"/>
            <a:ext cx="442692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40BA5E38-B848-4203-94BC-A1B735C21C9A}" type="slidenum">
              <a:t>&lt;#&gt;</a:t>
            </a:fld>
          </a:p>
        </p:txBody>
      </p:sp>
      <p:sp>
        <p:nvSpPr>
          <p:cNvPr id="8" name="PlaceHolder 7"/>
          <p:cNvSpPr>
            <a:spLocks noGrp="1"/>
          </p:cNvSpPr>
          <p:nvPr>
            <p:ph type="dt" idx="3"/>
          </p:nvPr>
        </p:nvSpPr>
        <p:spPr/>
        <p:txBody>
          <a:bodyPr/>
          <a:p>
            <a:r>
              <a:rPr lang="el-GR"/>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4000" y="301320"/>
            <a:ext cx="9072000" cy="1261800"/>
          </a:xfrm>
          <a:prstGeom prst="rect">
            <a:avLst/>
          </a:prstGeom>
          <a:noFill/>
          <a:ln w="0">
            <a:noFill/>
          </a:ln>
        </p:spPr>
        <p:txBody>
          <a:bodyPr lIns="0" rIns="0" tIns="0" bIns="0" anchor="ctr">
            <a:noAutofit/>
          </a:bodyPr>
          <a:p>
            <a:pPr indent="0" algn="ctr">
              <a:buNone/>
            </a:pPr>
            <a:endParaRPr b="0" lang="el-GR" sz="4400" spc="-1" strike="noStrike">
              <a:solidFill>
                <a:srgbClr val="000000"/>
              </a:solidFill>
              <a:latin typeface="Arial"/>
            </a:endParaRPr>
          </a:p>
        </p:txBody>
      </p:sp>
      <p:sp>
        <p:nvSpPr>
          <p:cNvPr id="19" name="PlaceHolder 2"/>
          <p:cNvSpPr>
            <a:spLocks noGrp="1"/>
          </p:cNvSpPr>
          <p:nvPr>
            <p:ph/>
          </p:nvPr>
        </p:nvSpPr>
        <p:spPr>
          <a:xfrm>
            <a:off x="504000" y="1768680"/>
            <a:ext cx="4426920" cy="43840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20" name="PlaceHolder 3"/>
          <p:cNvSpPr>
            <a:spLocks noGrp="1"/>
          </p:cNvSpPr>
          <p:nvPr>
            <p:ph/>
          </p:nvPr>
        </p:nvSpPr>
        <p:spPr>
          <a:xfrm>
            <a:off x="5152680" y="1768680"/>
            <a:ext cx="442692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21" name="PlaceHolder 4"/>
          <p:cNvSpPr>
            <a:spLocks noGrp="1"/>
          </p:cNvSpPr>
          <p:nvPr>
            <p:ph/>
          </p:nvPr>
        </p:nvSpPr>
        <p:spPr>
          <a:xfrm>
            <a:off x="5152680" y="4058640"/>
            <a:ext cx="442692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BC6B07F6-D8FA-407C-9361-E5676900AF7E}" type="slidenum">
              <a:t>&lt;#&gt;</a:t>
            </a:fld>
          </a:p>
        </p:txBody>
      </p:sp>
      <p:sp>
        <p:nvSpPr>
          <p:cNvPr id="8" name="PlaceHolder 7"/>
          <p:cNvSpPr>
            <a:spLocks noGrp="1"/>
          </p:cNvSpPr>
          <p:nvPr>
            <p:ph type="dt" idx="3"/>
          </p:nvPr>
        </p:nvSpPr>
        <p:spPr/>
        <p:txBody>
          <a:bodyPr/>
          <a:p>
            <a:r>
              <a:rPr lang="el-GR"/>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4000" y="301320"/>
            <a:ext cx="9072000" cy="1261800"/>
          </a:xfrm>
          <a:prstGeom prst="rect">
            <a:avLst/>
          </a:prstGeom>
          <a:noFill/>
          <a:ln w="0">
            <a:noFill/>
          </a:ln>
        </p:spPr>
        <p:txBody>
          <a:bodyPr lIns="0" rIns="0" tIns="0" bIns="0" anchor="ctr">
            <a:noAutofit/>
          </a:bodyPr>
          <a:p>
            <a:pPr indent="0" algn="ctr">
              <a:buNone/>
            </a:pPr>
            <a:endParaRPr b="0" lang="el-GR" sz="4400" spc="-1" strike="noStrike">
              <a:solidFill>
                <a:srgbClr val="000000"/>
              </a:solidFill>
              <a:latin typeface="Arial"/>
            </a:endParaRPr>
          </a:p>
        </p:txBody>
      </p:sp>
      <p:sp>
        <p:nvSpPr>
          <p:cNvPr id="23" name="PlaceHolder 2"/>
          <p:cNvSpPr>
            <a:spLocks noGrp="1"/>
          </p:cNvSpPr>
          <p:nvPr>
            <p:ph/>
          </p:nvPr>
        </p:nvSpPr>
        <p:spPr>
          <a:xfrm>
            <a:off x="504000" y="1768680"/>
            <a:ext cx="442692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24" name="PlaceHolder 3"/>
          <p:cNvSpPr>
            <a:spLocks noGrp="1"/>
          </p:cNvSpPr>
          <p:nvPr>
            <p:ph/>
          </p:nvPr>
        </p:nvSpPr>
        <p:spPr>
          <a:xfrm>
            <a:off x="5152680" y="1768680"/>
            <a:ext cx="442692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25" name="PlaceHolder 4"/>
          <p:cNvSpPr>
            <a:spLocks noGrp="1"/>
          </p:cNvSpPr>
          <p:nvPr>
            <p:ph/>
          </p:nvPr>
        </p:nvSpPr>
        <p:spPr>
          <a:xfrm>
            <a:off x="504000" y="4058640"/>
            <a:ext cx="9072000" cy="2090880"/>
          </a:xfrm>
          <a:prstGeom prst="rect">
            <a:avLst/>
          </a:prstGeom>
          <a:noFill/>
          <a:ln w="0">
            <a:noFill/>
          </a:ln>
        </p:spPr>
        <p:txBody>
          <a:bodyPr lIns="0" rIns="0" tIns="0" bIns="0" anchor="t">
            <a:normAutofit/>
          </a:bodyPr>
          <a:p>
            <a:pPr indent="0">
              <a:spcBef>
                <a:spcPts val="1417"/>
              </a:spcBef>
              <a:buNone/>
            </a:pPr>
            <a:endParaRPr b="0" lang="el-GR" sz="3200" spc="-1" strike="noStrike">
              <a:solidFill>
                <a:srgbClr val="000000"/>
              </a:solidFill>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DD837547-1F4E-4CCD-803A-F46B7D923AD2}" type="slidenum">
              <a:t>&lt;#&gt;</a:t>
            </a:fld>
          </a:p>
        </p:txBody>
      </p:sp>
      <p:sp>
        <p:nvSpPr>
          <p:cNvPr id="8" name="PlaceHolder 7"/>
          <p:cNvSpPr>
            <a:spLocks noGrp="1"/>
          </p:cNvSpPr>
          <p:nvPr>
            <p:ph type="dt" idx="3"/>
          </p:nvPr>
        </p:nvSpPr>
        <p:spPr/>
        <p:txBody>
          <a:bodyPr/>
          <a:p>
            <a:r>
              <a:rPr lang="el-GR"/>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2.jpeg"/><Relationship Id="rId3" Type="http://schemas.openxmlformats.org/officeDocument/2006/relationships/slideLayout" Target="../slideLayouts/slideLayout13.xml"/><Relationship Id="rId4" Type="http://schemas.openxmlformats.org/officeDocument/2006/relationships/slideLayout" Target="../slideLayouts/slideLayout1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 Id="rId9" Type="http://schemas.openxmlformats.org/officeDocument/2006/relationships/slideLayout" Target="../slideLayouts/slideLayout19.xml"/><Relationship Id="rId10" Type="http://schemas.openxmlformats.org/officeDocument/2006/relationships/slideLayout" Target="../slideLayouts/slideLayout20.xml"/><Relationship Id="rId11" Type="http://schemas.openxmlformats.org/officeDocument/2006/relationships/slideLayout" Target="../slideLayouts/slideLayout21.xml"/><Relationship Id="rId12" Type="http://schemas.openxmlformats.org/officeDocument/2006/relationships/slideLayout" Target="../slideLayouts/slideLayout22.xml"/><Relationship Id="rId13" Type="http://schemas.openxmlformats.org/officeDocument/2006/relationships/slideLayout" Target="../slideLayouts/slideLayout23.xml"/><Relationship Id="rId14"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301320"/>
            <a:ext cx="9070920" cy="1261440"/>
          </a:xfrm>
          <a:prstGeom prst="rect">
            <a:avLst/>
          </a:prstGeom>
          <a:noFill/>
          <a:ln w="0">
            <a:noFill/>
          </a:ln>
        </p:spPr>
        <p:txBody>
          <a:bodyPr lIns="0" rIns="0" tIns="0" bIns="0" anchor="ctr">
            <a:noAutofit/>
          </a:bodyPr>
          <a:p>
            <a:pPr indent="0">
              <a:buNone/>
            </a:pPr>
            <a:r>
              <a:rPr b="0" lang="el-GR" sz="1800" spc="-1" strike="noStrike">
                <a:solidFill>
                  <a:srgbClr val="000000"/>
                </a:solidFill>
                <a:latin typeface="Arial"/>
              </a:rPr>
              <a:t>Πατήστε για επεξεργασία της μορφής κειμένου του τίτλου</a:t>
            </a:r>
            <a:endParaRPr b="0" lang="el-GR" sz="1800" spc="-1" strike="noStrike">
              <a:solidFill>
                <a:srgbClr val="000000"/>
              </a:solidFill>
              <a:latin typeface="Arial"/>
            </a:endParaRPr>
          </a:p>
        </p:txBody>
      </p:sp>
      <p:sp>
        <p:nvSpPr>
          <p:cNvPr id="1" name="PlaceHolder 2"/>
          <p:cNvSpPr>
            <a:spLocks noGrp="1"/>
          </p:cNvSpPr>
          <p:nvPr>
            <p:ph type="body"/>
          </p:nvPr>
        </p:nvSpPr>
        <p:spPr>
          <a:xfrm>
            <a:off x="504000" y="1769040"/>
            <a:ext cx="9070920" cy="485424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l-GR" sz="1800" spc="-1" strike="noStrike">
                <a:solidFill>
                  <a:srgbClr val="000000"/>
                </a:solidFill>
                <a:latin typeface="Arial"/>
              </a:rPr>
              <a:t>Πατήστε για επεξεργασία της μορφής κειμένου διάρθρωσης</a:t>
            </a:r>
            <a:endParaRPr b="0" lang="el-GR"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l-GR" sz="1800" spc="-1" strike="noStrike">
                <a:solidFill>
                  <a:srgbClr val="000000"/>
                </a:solidFill>
                <a:latin typeface="Arial"/>
              </a:rPr>
              <a:t>Δεύτερο επίπεδο διάρθρωσης</a:t>
            </a:r>
            <a:endParaRPr b="0" lang="el-GR"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l-GR" sz="1800" spc="-1" strike="noStrike">
                <a:solidFill>
                  <a:srgbClr val="000000"/>
                </a:solidFill>
                <a:latin typeface="Arial"/>
              </a:rPr>
              <a:t>Τρίτο επίπεδο διάρθρωσης</a:t>
            </a:r>
            <a:endParaRPr b="0" lang="el-GR"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l-GR" sz="1800" spc="-1" strike="noStrike">
                <a:solidFill>
                  <a:srgbClr val="000000"/>
                </a:solidFill>
                <a:latin typeface="Arial"/>
              </a:rPr>
              <a:t>Τέταρτο επίπεδο διάρθρωσης</a:t>
            </a:r>
            <a:endParaRPr b="0" lang="el-GR"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l-GR" sz="1800" spc="-1" strike="noStrike">
                <a:solidFill>
                  <a:srgbClr val="000000"/>
                </a:solidFill>
                <a:latin typeface="Arial"/>
              </a:rPr>
              <a:t>Πέμπτο επίπεδο διάρθρωσης</a:t>
            </a:r>
            <a:endParaRPr b="0" lang="el-GR"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l-GR" sz="1800" spc="-1" strike="noStrike">
                <a:solidFill>
                  <a:srgbClr val="000000"/>
                </a:solidFill>
                <a:latin typeface="Arial"/>
              </a:rPr>
              <a:t>Έκτο επίπεδο διάρθρωσης</a:t>
            </a:r>
            <a:endParaRPr b="0" lang="el-GR"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l-GR" sz="1800" spc="-1" strike="noStrike">
                <a:solidFill>
                  <a:srgbClr val="000000"/>
                </a:solidFill>
                <a:latin typeface="Arial"/>
              </a:rPr>
              <a:t>Έβδομο επίπεδο διάρθρωσης</a:t>
            </a:r>
            <a:endParaRPr b="0" lang="el-GR" sz="1800" spc="-1" strike="noStrike">
              <a:solidFill>
                <a:srgbClr val="000000"/>
              </a:solidFill>
              <a:latin typeface="Arial"/>
            </a:endParaRPr>
          </a:p>
        </p:txBody>
      </p:sp>
      <p:sp>
        <p:nvSpPr>
          <p:cNvPr id="2" name="PlaceHolder 3"/>
          <p:cNvSpPr>
            <a:spLocks noGrp="1"/>
          </p:cNvSpPr>
          <p:nvPr>
            <p:ph type="ftr" idx="1"/>
          </p:nvPr>
        </p:nvSpPr>
        <p:spPr>
          <a:xfrm>
            <a:off x="3447360" y="7200000"/>
            <a:ext cx="3194280" cy="171720"/>
          </a:xfrm>
          <a:prstGeom prst="rect">
            <a:avLst/>
          </a:prstGeom>
          <a:noFill/>
          <a:ln w="0">
            <a:noFill/>
          </a:ln>
        </p:spPr>
        <p:txBody>
          <a:bodyPr lIns="0" rIns="0" tIns="0" bIns="0" anchor="t">
            <a:noAutofit/>
          </a:bodyPr>
          <a:lstStyle>
            <a:lvl1pPr indent="0" algn="ctr">
              <a:lnSpc>
                <a:spcPct val="100000"/>
              </a:lnSpc>
              <a:buNone/>
              <a:tabLst>
                <a:tab algn="l" pos="0"/>
              </a:tabLst>
              <a:defRPr b="0" lang="el-GR" sz="1400" spc="-1" strike="noStrike">
                <a:solidFill>
                  <a:srgbClr val="000000"/>
                </a:solidFill>
                <a:latin typeface="Arial"/>
              </a:defRPr>
            </a:lvl1pPr>
          </a:lstStyle>
          <a:p>
            <a:pPr indent="0" algn="ctr">
              <a:lnSpc>
                <a:spcPct val="100000"/>
              </a:lnSpc>
              <a:buNone/>
              <a:tabLst>
                <a:tab algn="l" pos="0"/>
              </a:tabLst>
            </a:pPr>
            <a:r>
              <a:rPr b="0" lang="el-GR" sz="1400" spc="-1" strike="noStrike">
                <a:solidFill>
                  <a:srgbClr val="000000"/>
                </a:solidFill>
                <a:latin typeface="Arial"/>
              </a:rPr>
              <a:t>&lt;υποσέλιδο&gt;</a:t>
            </a:r>
            <a:endParaRPr b="0" lang="el-GR" sz="1400" spc="-1" strike="noStrike">
              <a:solidFill>
                <a:srgbClr val="000000"/>
              </a:solidFill>
              <a:latin typeface="Times New Roman"/>
            </a:endParaRPr>
          </a:p>
        </p:txBody>
      </p:sp>
      <p:sp>
        <p:nvSpPr>
          <p:cNvPr id="3" name="PlaceHolder 4"/>
          <p:cNvSpPr>
            <a:spLocks noGrp="1"/>
          </p:cNvSpPr>
          <p:nvPr>
            <p:ph type="sldNum" idx="2"/>
          </p:nvPr>
        </p:nvSpPr>
        <p:spPr>
          <a:xfrm>
            <a:off x="9288000" y="7236000"/>
            <a:ext cx="647280" cy="287280"/>
          </a:xfrm>
          <a:prstGeom prst="rect">
            <a:avLst/>
          </a:prstGeom>
          <a:noFill/>
          <a:ln w="0">
            <a:noFill/>
          </a:ln>
        </p:spPr>
        <p:txBody>
          <a:bodyPr lIns="0" rIns="0" tIns="0" bIns="0" anchor="t">
            <a:noAutofit/>
          </a:bodyPr>
          <a:lstStyle>
            <a:lvl1pPr indent="0" algn="r">
              <a:lnSpc>
                <a:spcPct val="100000"/>
              </a:lnSpc>
              <a:buNone/>
              <a:tabLst>
                <a:tab algn="l" pos="0"/>
              </a:tabLst>
              <a:defRPr b="0" lang="el-GR" sz="1400" spc="-1" strike="noStrike">
                <a:solidFill>
                  <a:srgbClr val="000000"/>
                </a:solidFill>
                <a:latin typeface="Arial"/>
              </a:defRPr>
            </a:lvl1pPr>
          </a:lstStyle>
          <a:p>
            <a:pPr indent="0" algn="r">
              <a:lnSpc>
                <a:spcPct val="100000"/>
              </a:lnSpc>
              <a:buNone/>
              <a:tabLst>
                <a:tab algn="l" pos="0"/>
              </a:tabLst>
            </a:pPr>
            <a:fld id="{BE6FCFEE-B32E-414D-AA9F-E9A4CC6396B9}" type="slidenum">
              <a:rPr b="0" lang="el-GR" sz="1400" spc="-1" strike="noStrike">
                <a:solidFill>
                  <a:srgbClr val="000000"/>
                </a:solidFill>
                <a:latin typeface="Arial"/>
              </a:rPr>
              <a:t>&lt;αριθμός&gt;</a:t>
            </a:fld>
            <a:endParaRPr b="0" lang="el-GR" sz="1400" spc="-1" strike="noStrike">
              <a:solidFill>
                <a:srgbClr val="000000"/>
              </a:solidFill>
              <a:latin typeface="Times New Roman"/>
            </a:endParaRPr>
          </a:p>
        </p:txBody>
      </p:sp>
      <p:sp>
        <p:nvSpPr>
          <p:cNvPr id="4" name="PlaceHolder 5"/>
          <p:cNvSpPr>
            <a:spLocks noGrp="1"/>
          </p:cNvSpPr>
          <p:nvPr>
            <p:ph type="dt" idx="3"/>
          </p:nvPr>
        </p:nvSpPr>
        <p:spPr>
          <a:xfrm>
            <a:off x="0" y="7200000"/>
            <a:ext cx="2347560" cy="232560"/>
          </a:xfrm>
          <a:prstGeom prst="rect">
            <a:avLst/>
          </a:prstGeom>
          <a:noFill/>
          <a:ln w="0">
            <a:noFill/>
          </a:ln>
        </p:spPr>
        <p:txBody>
          <a:bodyPr lIns="0" rIns="0" tIns="0" bIns="0" anchor="t">
            <a:noAutofit/>
          </a:bodyPr>
          <a:lstStyle>
            <a:lvl1pPr indent="0">
              <a:buNone/>
              <a:defRPr b="0" lang="el-GR" sz="1400" spc="-1" strike="noStrike">
                <a:solidFill>
                  <a:srgbClr val="000000"/>
                </a:solidFill>
                <a:latin typeface="Times New Roman"/>
              </a:defRPr>
            </a:lvl1pPr>
          </a:lstStyle>
          <a:p>
            <a:pPr indent="0">
              <a:buNone/>
            </a:pPr>
            <a:r>
              <a:rPr b="0" lang="el-GR" sz="1400" spc="-1" strike="noStrike">
                <a:solidFill>
                  <a:srgbClr val="000000"/>
                </a:solidFill>
                <a:latin typeface="Times New Roman"/>
              </a:rPr>
              <a:t>&lt;ημερομηνία/ώρα&gt;</a:t>
            </a:r>
            <a:endParaRPr b="0" lang="el-GR"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1" name="PlaceHolder 1"/>
          <p:cNvSpPr>
            <a:spLocks noGrp="1"/>
          </p:cNvSpPr>
          <p:nvPr>
            <p:ph type="ftr" idx="4"/>
          </p:nvPr>
        </p:nvSpPr>
        <p:spPr>
          <a:xfrm>
            <a:off x="3447360" y="7272000"/>
            <a:ext cx="3194280" cy="520560"/>
          </a:xfrm>
          <a:prstGeom prst="rect">
            <a:avLst/>
          </a:prstGeom>
          <a:noFill/>
          <a:ln w="0">
            <a:noFill/>
          </a:ln>
        </p:spPr>
        <p:txBody>
          <a:bodyPr lIns="0" rIns="0" tIns="0" bIns="0" anchor="t">
            <a:noAutofit/>
          </a:bodyPr>
          <a:lstStyle>
            <a:lvl1pPr indent="0" algn="ctr">
              <a:lnSpc>
                <a:spcPct val="100000"/>
              </a:lnSpc>
              <a:buNone/>
              <a:tabLst>
                <a:tab algn="l" pos="0"/>
              </a:tabLst>
              <a:defRPr b="0" lang="el-GR" sz="1400" spc="-1" strike="noStrike">
                <a:solidFill>
                  <a:srgbClr val="000000"/>
                </a:solidFill>
                <a:latin typeface="Arial"/>
              </a:defRPr>
            </a:lvl1pPr>
          </a:lstStyle>
          <a:p>
            <a:pPr indent="0" algn="ctr">
              <a:lnSpc>
                <a:spcPct val="100000"/>
              </a:lnSpc>
              <a:buNone/>
              <a:tabLst>
                <a:tab algn="l" pos="0"/>
              </a:tabLst>
            </a:pPr>
            <a:r>
              <a:rPr b="0" lang="el-GR" sz="1400" spc="-1" strike="noStrike">
                <a:solidFill>
                  <a:srgbClr val="000000"/>
                </a:solidFill>
                <a:latin typeface="Arial"/>
              </a:rPr>
              <a:t>&lt;υποσέλιδο&gt;</a:t>
            </a:r>
            <a:endParaRPr b="0" lang="el-GR" sz="1400" spc="-1" strike="noStrike">
              <a:solidFill>
                <a:srgbClr val="000000"/>
              </a:solidFill>
              <a:latin typeface="Times New Roman"/>
            </a:endParaRPr>
          </a:p>
        </p:txBody>
      </p:sp>
      <p:sp>
        <p:nvSpPr>
          <p:cNvPr id="42" name="PlaceHolder 2"/>
          <p:cNvSpPr>
            <a:spLocks noGrp="1"/>
          </p:cNvSpPr>
          <p:nvPr>
            <p:ph type="sldNum" idx="5"/>
          </p:nvPr>
        </p:nvSpPr>
        <p:spPr>
          <a:xfrm>
            <a:off x="7587720" y="7254720"/>
            <a:ext cx="2347560" cy="520560"/>
          </a:xfrm>
          <a:prstGeom prst="rect">
            <a:avLst/>
          </a:prstGeom>
          <a:noFill/>
          <a:ln w="0">
            <a:noFill/>
          </a:ln>
        </p:spPr>
        <p:txBody>
          <a:bodyPr lIns="0" rIns="0" tIns="0" bIns="0" anchor="t">
            <a:noAutofit/>
          </a:bodyPr>
          <a:lstStyle>
            <a:lvl1pPr indent="0" algn="r">
              <a:lnSpc>
                <a:spcPct val="100000"/>
              </a:lnSpc>
              <a:buNone/>
              <a:tabLst>
                <a:tab algn="l" pos="0"/>
              </a:tabLst>
              <a:defRPr b="0" lang="el-GR" sz="1400" spc="-1" strike="noStrike">
                <a:solidFill>
                  <a:srgbClr val="000000"/>
                </a:solidFill>
                <a:latin typeface="Arial"/>
              </a:defRPr>
            </a:lvl1pPr>
          </a:lstStyle>
          <a:p>
            <a:pPr indent="0" algn="r">
              <a:lnSpc>
                <a:spcPct val="100000"/>
              </a:lnSpc>
              <a:buNone/>
              <a:tabLst>
                <a:tab algn="l" pos="0"/>
              </a:tabLst>
            </a:pPr>
            <a:fld id="{ADADFD26-C8AC-4B7B-A890-C5519DC91815}" type="slidenum">
              <a:rPr b="0" lang="el-GR" sz="1400" spc="-1" strike="noStrike">
                <a:solidFill>
                  <a:srgbClr val="000000"/>
                </a:solidFill>
                <a:latin typeface="Arial"/>
              </a:rPr>
              <a:t>&lt;αριθμός&gt;</a:t>
            </a:fld>
            <a:endParaRPr b="0" lang="el-GR" sz="1400" spc="-1" strike="noStrike">
              <a:solidFill>
                <a:srgbClr val="000000"/>
              </a:solidFill>
              <a:latin typeface="Times New Roman"/>
            </a:endParaRPr>
          </a:p>
        </p:txBody>
      </p:sp>
      <p:sp>
        <p:nvSpPr>
          <p:cNvPr id="43" name="PlaceHolder 3"/>
          <p:cNvSpPr>
            <a:spLocks noGrp="1"/>
          </p:cNvSpPr>
          <p:nvPr>
            <p:ph type="dt" idx="6"/>
          </p:nvPr>
        </p:nvSpPr>
        <p:spPr>
          <a:xfrm>
            <a:off x="27720" y="7272000"/>
            <a:ext cx="2347560" cy="520560"/>
          </a:xfrm>
          <a:prstGeom prst="rect">
            <a:avLst/>
          </a:prstGeom>
          <a:noFill/>
          <a:ln w="0">
            <a:noFill/>
          </a:ln>
        </p:spPr>
        <p:txBody>
          <a:bodyPr lIns="0" rIns="0" tIns="0" bIns="0" anchor="t">
            <a:noAutofit/>
          </a:bodyPr>
          <a:lstStyle>
            <a:lvl1pPr indent="0">
              <a:buNone/>
              <a:defRPr b="0" lang="el-GR" sz="1400" spc="-1" strike="noStrike">
                <a:solidFill>
                  <a:srgbClr val="000000"/>
                </a:solidFill>
                <a:latin typeface="Times New Roman"/>
              </a:defRPr>
            </a:lvl1pPr>
          </a:lstStyle>
          <a:p>
            <a:pPr indent="0">
              <a:buNone/>
            </a:pPr>
            <a:r>
              <a:rPr b="0" lang="el-GR" sz="1400" spc="-1" strike="noStrike">
                <a:solidFill>
                  <a:srgbClr val="000000"/>
                </a:solidFill>
                <a:latin typeface="Times New Roman"/>
              </a:rPr>
              <a:t>&lt;ημερομηνία/ώρα&gt;</a:t>
            </a:r>
            <a:endParaRPr b="0" lang="el-GR" sz="1400" spc="-1" strike="noStrike">
              <a:solidFill>
                <a:srgbClr val="000000"/>
              </a:solidFill>
              <a:latin typeface="Times New Roman"/>
            </a:endParaRPr>
          </a:p>
        </p:txBody>
      </p:sp>
      <p:sp>
        <p:nvSpPr>
          <p:cNvPr id="44" name="PlaceHolder 4"/>
          <p:cNvSpPr>
            <a:spLocks noGrp="1"/>
          </p:cNvSpPr>
          <p:nvPr>
            <p:ph type="title"/>
          </p:nvPr>
        </p:nvSpPr>
        <p:spPr>
          <a:xfrm>
            <a:off x="504000" y="301320"/>
            <a:ext cx="9072000" cy="1261800"/>
          </a:xfrm>
          <a:prstGeom prst="rect">
            <a:avLst/>
          </a:prstGeom>
          <a:noFill/>
          <a:ln w="0">
            <a:noFill/>
          </a:ln>
        </p:spPr>
        <p:txBody>
          <a:bodyPr lIns="0" rIns="0" tIns="0" bIns="0" anchor="ctr">
            <a:noAutofit/>
          </a:bodyPr>
          <a:p>
            <a:pPr indent="0" algn="ctr">
              <a:buNone/>
            </a:pPr>
            <a:r>
              <a:rPr b="0" lang="el-GR" sz="4400" spc="-1" strike="noStrike">
                <a:solidFill>
                  <a:srgbClr val="000000"/>
                </a:solidFill>
                <a:latin typeface="Arial"/>
              </a:rPr>
              <a:t>Πατήστε για επεξεργασία της μορφής κειμένου του τίτλου</a:t>
            </a:r>
            <a:endParaRPr b="0" lang="el-GR" sz="4400" spc="-1" strike="noStrike">
              <a:solidFill>
                <a:srgbClr val="000000"/>
              </a:solidFill>
              <a:latin typeface="Arial"/>
            </a:endParaRPr>
          </a:p>
        </p:txBody>
      </p:sp>
      <p:sp>
        <p:nvSpPr>
          <p:cNvPr id="45" name="PlaceHolder 5"/>
          <p:cNvSpPr>
            <a:spLocks noGrp="1"/>
          </p:cNvSpPr>
          <p:nvPr>
            <p:ph type="body"/>
          </p:nvPr>
        </p:nvSpPr>
        <p:spPr>
          <a:xfrm>
            <a:off x="504000" y="1768680"/>
            <a:ext cx="9072000" cy="43840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l-GR" sz="3200" spc="-1" strike="noStrike">
                <a:solidFill>
                  <a:srgbClr val="000000"/>
                </a:solidFill>
                <a:latin typeface="Arial"/>
              </a:rPr>
              <a:t>Πατήστε για επεξεργασία της μορφής κειμένου διάρθρωσης</a:t>
            </a:r>
            <a:endParaRPr b="0" lang="el-GR"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l-GR" sz="2800" spc="-1" strike="noStrike">
                <a:solidFill>
                  <a:srgbClr val="000000"/>
                </a:solidFill>
                <a:latin typeface="Arial"/>
              </a:rPr>
              <a:t>Δεύτερο επίπεδο διάρθρωσης</a:t>
            </a:r>
            <a:endParaRPr b="0" lang="el-GR"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l-GR" sz="2400" spc="-1" strike="noStrike">
                <a:solidFill>
                  <a:srgbClr val="000000"/>
                </a:solidFill>
                <a:latin typeface="Arial"/>
              </a:rPr>
              <a:t>Τρίτο επίπεδο διάρθρωσης</a:t>
            </a:r>
            <a:endParaRPr b="0" lang="el-GR"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l-GR" sz="2000" spc="-1" strike="noStrike">
                <a:solidFill>
                  <a:srgbClr val="000000"/>
                </a:solidFill>
                <a:latin typeface="Arial"/>
              </a:rPr>
              <a:t>Τέταρτο επίπεδο διάρθρωσης</a:t>
            </a:r>
            <a:endParaRPr b="0" lang="el-GR"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l-GR" sz="2000" spc="-1" strike="noStrike">
                <a:solidFill>
                  <a:srgbClr val="000000"/>
                </a:solidFill>
                <a:latin typeface="Arial"/>
              </a:rPr>
              <a:t>Πέμπτο επίπεδο διάρθρωσης</a:t>
            </a:r>
            <a:endParaRPr b="0" lang="el-GR"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l-GR" sz="2000" spc="-1" strike="noStrike">
                <a:solidFill>
                  <a:srgbClr val="000000"/>
                </a:solidFill>
                <a:latin typeface="Arial"/>
              </a:rPr>
              <a:t>Έκτο επίπεδο διάρθρωσης</a:t>
            </a:r>
            <a:endParaRPr b="0" lang="el-GR"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l-GR" sz="2000" spc="-1" strike="noStrike">
                <a:solidFill>
                  <a:srgbClr val="000000"/>
                </a:solidFill>
                <a:latin typeface="Arial"/>
              </a:rPr>
              <a:t>Έβδομο επίπεδο διάρθρωσης</a:t>
            </a:r>
            <a:endParaRPr b="0" lang="el-GR"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Lst>
</p:sldMaster>
</file>

<file path=ppt/slides/_rels/slide1.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4.png"/><Relationship Id="rId3"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11.png"/><Relationship Id="rId3" Type="http://schemas.openxmlformats.org/officeDocument/2006/relationships/slideLayout" Target="../slideLayouts/slideLayout13.xml"/>
</Relationships>
</file>

<file path=ppt/slides/_rels/slide11.xml.rels><?xml version="1.0" encoding="UTF-8"?>
<Relationships xmlns="http://schemas.openxmlformats.org/package/2006/relationships"><Relationship Id="rId1" Type="http://schemas.openxmlformats.org/officeDocument/2006/relationships/image" Target="../media/image12.png"/><Relationship Id="rId2" Type="http://schemas.openxmlformats.org/officeDocument/2006/relationships/slideLayout" Target="../slideLayouts/slideLayout1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image" Target="../media/image6.wmf"/><Relationship Id="rId2" Type="http://schemas.openxmlformats.org/officeDocument/2006/relationships/slideLayout" Target="../slideLayouts/slideLayout13.xml"/>
</Relationships>
</file>

<file path=ppt/slides/_rels/slide6.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7.png"/><Relationship Id="rId3" Type="http://schemas.openxmlformats.org/officeDocument/2006/relationships/slideLayout" Target="../slideLayouts/slideLayout13.xml"/>
</Relationships>
</file>

<file path=ppt/slides/_rels/slide7.xml.rels><?xml version="1.0" encoding="UTF-8"?>
<Relationships xmlns="http://schemas.openxmlformats.org/package/2006/relationships"><Relationship Id="rId1" Type="http://schemas.openxmlformats.org/officeDocument/2006/relationships/image" Target="../media/image8.wmf"/><Relationship Id="rId2" Type="http://schemas.openxmlformats.org/officeDocument/2006/relationships/slideLayout" Target="../slideLayouts/slideLayout13.xml"/>
</Relationships>
</file>

<file path=ppt/slides/_rels/slide8.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image" Target="../media/image9.png"/><Relationship Id="rId3" Type="http://schemas.openxmlformats.org/officeDocument/2006/relationships/slideLayout" Target="../slideLayouts/slideLayout13.xml"/>
</Relationships>
</file>

<file path=ppt/slides/_rels/slide9.xml.rels><?xml version="1.0" encoding="UTF-8"?>
<Relationships xmlns="http://schemas.openxmlformats.org/package/2006/relationships"><Relationship Id="rId1" Type="http://schemas.openxmlformats.org/officeDocument/2006/relationships/image" Target="../media/image10.wmf"/><Relationship Id="rId2" Type="http://schemas.openxmlformats.org/officeDocument/2006/relationships/slideLayout" Target="../slideLayouts/slideLayout1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 name="PlaceHolder 1"/>
          <p:cNvSpPr>
            <a:spLocks noGrp="1"/>
          </p:cNvSpPr>
          <p:nvPr>
            <p:ph type="title"/>
          </p:nvPr>
        </p:nvSpPr>
        <p:spPr>
          <a:xfrm>
            <a:off x="504000" y="301320"/>
            <a:ext cx="9070920" cy="1261440"/>
          </a:xfrm>
          <a:prstGeom prst="rect">
            <a:avLst/>
          </a:prstGeom>
          <a:noFill/>
          <a:ln w="0">
            <a:noFill/>
          </a:ln>
        </p:spPr>
        <p:txBody>
          <a:bodyPr lIns="0" rIns="0" tIns="0" bIns="0" anchor="ctr">
            <a:noAutofit/>
          </a:bodyPr>
          <a:p>
            <a:pPr indent="0" algn="ctr">
              <a:buNone/>
            </a:pPr>
            <a:endParaRPr b="0" lang="el-GR" sz="4400" spc="-1" strike="noStrike">
              <a:solidFill>
                <a:srgbClr val="000000"/>
              </a:solidFill>
              <a:latin typeface="Arial"/>
            </a:endParaRPr>
          </a:p>
        </p:txBody>
      </p:sp>
      <p:pic>
        <p:nvPicPr>
          <p:cNvPr id="83" name="" descr=""/>
          <p:cNvPicPr/>
          <p:nvPr/>
        </p:nvPicPr>
        <p:blipFill>
          <a:blip r:embed="rId1"/>
          <a:stretch/>
        </p:blipFill>
        <p:spPr>
          <a:xfrm>
            <a:off x="504000" y="1769040"/>
            <a:ext cx="9070920" cy="4854240"/>
          </a:xfrm>
          <a:prstGeom prst="rect">
            <a:avLst/>
          </a:prstGeom>
          <a:ln w="0">
            <a:noFill/>
          </a:ln>
        </p:spPr>
      </p:pic>
      <p:pic>
        <p:nvPicPr>
          <p:cNvPr id="84" name="" descr=""/>
          <p:cNvPicPr/>
          <p:nvPr/>
        </p:nvPicPr>
        <p:blipFill>
          <a:blip r:embed="rId2"/>
          <a:stretch/>
        </p:blipFill>
        <p:spPr>
          <a:xfrm>
            <a:off x="0" y="0"/>
            <a:ext cx="10080720" cy="755964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 name="PlaceHolder 1"/>
          <p:cNvSpPr>
            <a:spLocks noGrp="1"/>
          </p:cNvSpPr>
          <p:nvPr>
            <p:ph type="title"/>
          </p:nvPr>
        </p:nvSpPr>
        <p:spPr>
          <a:xfrm>
            <a:off x="504000" y="301320"/>
            <a:ext cx="9070920" cy="1261440"/>
          </a:xfrm>
          <a:prstGeom prst="rect">
            <a:avLst/>
          </a:prstGeom>
          <a:noFill/>
          <a:ln w="0">
            <a:noFill/>
          </a:ln>
        </p:spPr>
        <p:txBody>
          <a:bodyPr lIns="0" rIns="0" tIns="0" bIns="0" anchor="ctr">
            <a:noAutofit/>
          </a:bodyPr>
          <a:p>
            <a:pPr indent="0" algn="ctr">
              <a:buNone/>
            </a:pPr>
            <a:endParaRPr b="0" lang="el-GR" sz="1800" spc="-1" strike="noStrike">
              <a:solidFill>
                <a:srgbClr val="000000"/>
              </a:solidFill>
              <a:latin typeface="Arial"/>
            </a:endParaRPr>
          </a:p>
        </p:txBody>
      </p:sp>
      <p:pic>
        <p:nvPicPr>
          <p:cNvPr id="108" name="" descr=""/>
          <p:cNvPicPr/>
          <p:nvPr/>
        </p:nvPicPr>
        <p:blipFill>
          <a:blip r:embed="rId1"/>
          <a:stretch/>
        </p:blipFill>
        <p:spPr>
          <a:xfrm>
            <a:off x="504000" y="1769040"/>
            <a:ext cx="9070920" cy="4854240"/>
          </a:xfrm>
          <a:prstGeom prst="rect">
            <a:avLst/>
          </a:prstGeom>
          <a:ln w="0">
            <a:noFill/>
          </a:ln>
        </p:spPr>
      </p:pic>
      <p:pic>
        <p:nvPicPr>
          <p:cNvPr id="109" name="" descr=""/>
          <p:cNvPicPr/>
          <p:nvPr/>
        </p:nvPicPr>
        <p:blipFill>
          <a:blip r:embed="rId2"/>
          <a:stretch/>
        </p:blipFill>
        <p:spPr>
          <a:xfrm>
            <a:off x="0" y="0"/>
            <a:ext cx="10080360" cy="7559280"/>
          </a:xfrm>
          <a:prstGeom prst="rect">
            <a:avLst/>
          </a:prstGeom>
          <a:ln w="0">
            <a:noFill/>
          </a:ln>
        </p:spPr>
      </p:pic>
      <p:sp>
        <p:nvSpPr>
          <p:cNvPr id="3" name="PlaceHolder 2"/>
          <p:cNvSpPr>
            <a:spLocks noGrp="1"/>
          </p:cNvSpPr>
          <p:nvPr>
            <p:ph type="sldNum" idx="5"/>
          </p:nvPr>
        </p:nvSpPr>
        <p:spPr/>
        <p:txBody>
          <a:bodyPr/>
          <a:p>
            <a:fld id="{592062CF-AC02-44D1-A6A7-E6F09616D9BD}"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10" name="" descr=""/>
          <p:cNvPicPr/>
          <p:nvPr/>
        </p:nvPicPr>
        <p:blipFill>
          <a:blip r:embed="rId1"/>
          <a:stretch/>
        </p:blipFill>
        <p:spPr>
          <a:xfrm>
            <a:off x="0" y="0"/>
            <a:ext cx="10080720" cy="7559640"/>
          </a:xfrm>
          <a:prstGeom prst="rect">
            <a:avLst/>
          </a:prstGeom>
          <a:ln w="0">
            <a:noFill/>
          </a:ln>
        </p:spPr>
      </p:pic>
      <p:sp>
        <p:nvSpPr>
          <p:cNvPr id="2" name="PlaceHolder 1"/>
          <p:cNvSpPr>
            <a:spLocks noGrp="1"/>
          </p:cNvSpPr>
          <p:nvPr>
            <p:ph type="sldNum" idx="5"/>
          </p:nvPr>
        </p:nvSpPr>
        <p:spPr/>
        <p:txBody>
          <a:bodyPr/>
          <a:p>
            <a:fld id="{FDD8905B-43FF-4BA3-89ED-AA6B3B9ECE0C}" type="slidenum">
              <a:t>11</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5" name="PlaceHolder 1"/>
          <p:cNvSpPr>
            <a:spLocks noGrp="1"/>
          </p:cNvSpPr>
          <p:nvPr>
            <p:ph type="title"/>
          </p:nvPr>
        </p:nvSpPr>
        <p:spPr>
          <a:xfrm>
            <a:off x="288000" y="1728000"/>
            <a:ext cx="8926920" cy="1785960"/>
          </a:xfrm>
          <a:prstGeom prst="rect">
            <a:avLst/>
          </a:prstGeom>
          <a:noFill/>
          <a:ln w="0">
            <a:noFill/>
          </a:ln>
        </p:spPr>
        <p:txBody>
          <a:bodyPr lIns="0" rIns="0" tIns="0" bIns="0" anchor="ctr">
            <a:noAutofit/>
          </a:bodyPr>
          <a:p>
            <a:pPr indent="0">
              <a:lnSpc>
                <a:spcPct val="100000"/>
              </a:lnSpc>
              <a:buNone/>
              <a:tabLst>
                <a:tab algn="l" pos="0"/>
              </a:tabLst>
            </a:pPr>
            <a:r>
              <a:rPr b="0" lang="el-GR" sz="4400" spc="-1" strike="noStrike">
                <a:solidFill>
                  <a:srgbClr val="000000"/>
                </a:solidFill>
                <a:latin typeface="Arial"/>
              </a:rPr>
              <a:t>ΔΟΜΕΣ ΓΙΑ ΑΜΕΑ</a:t>
            </a:r>
            <a:endParaRPr b="0" lang="el-GR" sz="4400" spc="-1" strike="noStrike">
              <a:solidFill>
                <a:srgbClr val="000000"/>
              </a:solidFill>
              <a:latin typeface="Arial"/>
            </a:endParaRPr>
          </a:p>
        </p:txBody>
      </p:sp>
      <p:sp>
        <p:nvSpPr>
          <p:cNvPr id="86" name="PlaceHolder 2"/>
          <p:cNvSpPr>
            <a:spLocks noGrp="1"/>
          </p:cNvSpPr>
          <p:nvPr>
            <p:ph type="subTitle"/>
          </p:nvPr>
        </p:nvSpPr>
        <p:spPr>
          <a:xfrm>
            <a:off x="4032360" y="3854520"/>
            <a:ext cx="5182920" cy="968760"/>
          </a:xfrm>
          <a:prstGeom prst="rect">
            <a:avLst/>
          </a:prstGeom>
          <a:noFill/>
          <a:ln w="0">
            <a:noFill/>
          </a:ln>
        </p:spPr>
        <p:txBody>
          <a:bodyPr lIns="0" rIns="0" tIns="0" bIns="0" anchor="ctr">
            <a:noAutofit/>
          </a:bodyPr>
          <a:p>
            <a:pPr indent="0" algn="ctr">
              <a:buNone/>
            </a:pPr>
            <a:endParaRPr b="0" lang="el-GR" sz="18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 name="PlaceHolder 1"/>
          <p:cNvSpPr>
            <a:spLocks noGrp="1"/>
          </p:cNvSpPr>
          <p:nvPr>
            <p:ph type="title"/>
          </p:nvPr>
        </p:nvSpPr>
        <p:spPr>
          <a:xfrm>
            <a:off x="504000" y="301320"/>
            <a:ext cx="9070920" cy="1261440"/>
          </a:xfrm>
          <a:prstGeom prst="rect">
            <a:avLst/>
          </a:prstGeom>
          <a:noFill/>
          <a:ln w="0">
            <a:noFill/>
          </a:ln>
        </p:spPr>
        <p:txBody>
          <a:bodyPr lIns="0" rIns="0" tIns="0" bIns="0" anchor="ctr">
            <a:noAutofit/>
          </a:bodyPr>
          <a:p>
            <a:pPr indent="0" algn="ctr">
              <a:buNone/>
            </a:pPr>
            <a:endParaRPr b="0" lang="el-GR" sz="1800" spc="-1" strike="noStrike">
              <a:solidFill>
                <a:srgbClr val="000000"/>
              </a:solidFill>
              <a:latin typeface="Arial"/>
            </a:endParaRPr>
          </a:p>
        </p:txBody>
      </p:sp>
      <p:sp>
        <p:nvSpPr>
          <p:cNvPr id="88" name="PlaceHolder 2"/>
          <p:cNvSpPr>
            <a:spLocks noGrp="1"/>
          </p:cNvSpPr>
          <p:nvPr>
            <p:ph/>
          </p:nvPr>
        </p:nvSpPr>
        <p:spPr>
          <a:xfrm>
            <a:off x="504000" y="1768680"/>
            <a:ext cx="9071640" cy="4383720"/>
          </a:xfrm>
          <a:prstGeom prst="rect">
            <a:avLst/>
          </a:prstGeom>
          <a:noFill/>
          <a:ln w="0">
            <a:noFill/>
          </a:ln>
        </p:spPr>
        <p:txBody>
          <a:bodyPr lIns="0" rIns="0" tIns="0" bIns="0" anchor="t">
            <a:normAutofit/>
          </a:bodyPr>
          <a:p>
            <a:pPr indent="0">
              <a:spcBef>
                <a:spcPts val="1417"/>
              </a:spcBef>
              <a:buNone/>
            </a:pPr>
            <a:endParaRPr b="0" lang="el-GR" sz="1800" spc="-1" strike="noStrike">
              <a:solidFill>
                <a:srgbClr val="000000"/>
              </a:solidFill>
              <a:latin typeface="Arial"/>
            </a:endParaRPr>
          </a:p>
        </p:txBody>
      </p:sp>
      <p:pic>
        <p:nvPicPr>
          <p:cNvPr id="89" name="" descr=""/>
          <p:cNvPicPr/>
          <p:nvPr/>
        </p:nvPicPr>
        <p:blipFill>
          <a:blip r:embed="rId1"/>
          <a:stretch/>
        </p:blipFill>
        <p:spPr>
          <a:xfrm>
            <a:off x="0" y="0"/>
            <a:ext cx="10080360" cy="7559280"/>
          </a:xfrm>
          <a:prstGeom prst="rect">
            <a:avLst/>
          </a:prstGeom>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 name="PlaceHolder 1"/>
          <p:cNvSpPr>
            <a:spLocks noGrp="1"/>
          </p:cNvSpPr>
          <p:nvPr>
            <p:ph type="title"/>
          </p:nvPr>
        </p:nvSpPr>
        <p:spPr>
          <a:xfrm>
            <a:off x="504000" y="301320"/>
            <a:ext cx="9070920" cy="1261440"/>
          </a:xfrm>
          <a:prstGeom prst="rect">
            <a:avLst/>
          </a:prstGeom>
          <a:solidFill>
            <a:srgbClr val="ffffff">
              <a:alpha val="50000"/>
            </a:srgbClr>
          </a:solidFill>
          <a:ln w="0">
            <a:noFill/>
          </a:ln>
        </p:spPr>
        <p:txBody>
          <a:bodyPr lIns="0" rIns="0" tIns="0" bIns="0" anchor="ctr">
            <a:noAutofit/>
          </a:bodyPr>
          <a:p>
            <a:pPr indent="0" algn="ctr">
              <a:buNone/>
            </a:pPr>
            <a:endParaRPr b="0" lang="el-GR" sz="1800" spc="-1" strike="noStrike">
              <a:solidFill>
                <a:srgbClr val="000000"/>
              </a:solidFill>
              <a:latin typeface="Arial"/>
            </a:endParaRPr>
          </a:p>
        </p:txBody>
      </p:sp>
      <p:sp>
        <p:nvSpPr>
          <p:cNvPr id="91" name="PlaceHolder 2"/>
          <p:cNvSpPr>
            <a:spLocks noGrp="1"/>
          </p:cNvSpPr>
          <p:nvPr>
            <p:ph/>
          </p:nvPr>
        </p:nvSpPr>
        <p:spPr>
          <a:xfrm>
            <a:off x="504000" y="1769040"/>
            <a:ext cx="9070920" cy="4854240"/>
          </a:xfrm>
          <a:prstGeom prst="rect">
            <a:avLst/>
          </a:prstGeom>
          <a:solidFill>
            <a:srgbClr val="ffffff">
              <a:alpha val="50000"/>
            </a:srgbClr>
          </a:solidFill>
          <a:ln w="0">
            <a:noFill/>
          </a:ln>
        </p:spPr>
        <p:txBody>
          <a:bodyPr lIns="0" rIns="0" tIns="0" bIns="0" anchor="t">
            <a:normAutofit/>
          </a:bodyPr>
          <a:p>
            <a:pPr indent="0">
              <a:lnSpc>
                <a:spcPct val="100000"/>
              </a:lnSpc>
              <a:spcAft>
                <a:spcPts val="1417"/>
              </a:spcAft>
              <a:buNone/>
              <a:tabLst>
                <a:tab algn="l" pos="0"/>
              </a:tabLst>
            </a:pPr>
            <a:r>
              <a:rPr b="1" lang="en-US" sz="1200" spc="-1" strike="noStrike">
                <a:solidFill>
                  <a:srgbClr val="000000"/>
                </a:solidFill>
                <a:latin typeface="Arial Black"/>
              </a:rPr>
              <a:t>Κέντρα Δημιουργικής Απασχόλησης Αμεα</a:t>
            </a:r>
            <a:endParaRPr b="0" lang="el-GR" sz="1200" spc="-1" strike="noStrike">
              <a:solidFill>
                <a:srgbClr val="000000"/>
              </a:solidFill>
              <a:latin typeface="Arial"/>
            </a:endParaRPr>
          </a:p>
          <a:p>
            <a:pPr indent="0">
              <a:lnSpc>
                <a:spcPct val="100000"/>
              </a:lnSpc>
              <a:spcAft>
                <a:spcPts val="1417"/>
              </a:spcAft>
              <a:buNone/>
              <a:tabLst>
                <a:tab algn="l" pos="0"/>
              </a:tabLst>
            </a:pPr>
            <a:endParaRPr b="0" lang="el-GR" sz="1200" spc="-1" strike="noStrike">
              <a:solidFill>
                <a:srgbClr val="000000"/>
              </a:solidFill>
              <a:latin typeface="Arial"/>
            </a:endParaRPr>
          </a:p>
          <a:p>
            <a:pPr indent="0">
              <a:lnSpc>
                <a:spcPct val="100000"/>
              </a:lnSpc>
              <a:spcAft>
                <a:spcPts val="1417"/>
              </a:spcAft>
              <a:buNone/>
              <a:tabLst>
                <a:tab algn="l" pos="0"/>
              </a:tabLst>
            </a:pPr>
            <a:r>
              <a:rPr b="1" lang="en-US" sz="1200" spc="-1" strike="noStrike">
                <a:solidFill>
                  <a:srgbClr val="000000"/>
                </a:solidFill>
                <a:latin typeface="Arial Black"/>
                <a:ea typeface="Arial Black"/>
              </a:rPr>
              <a:t>Τα ΚΔΑΠμεΑ αποτελούν μονάδες απασχόλησης παιδιών και εφήβων με αναπηρία (νοητική υστέρηση, κινητική αναπηρία, κλπ) και στόχο έχουν τη δημιουργική αξιοποίηση του ελεύθερου χρόνου, την κοινωνική ένταξη τους και τη στήριξη των οικογενειών τους</a:t>
            </a:r>
            <a:endParaRPr b="0" lang="el-GR" sz="1200" spc="-1" strike="noStrike">
              <a:solidFill>
                <a:srgbClr val="000000"/>
              </a:solidFill>
              <a:latin typeface="Arial"/>
            </a:endParaRPr>
          </a:p>
          <a:p>
            <a:pPr indent="0">
              <a:lnSpc>
                <a:spcPct val="115000"/>
              </a:lnSpc>
              <a:spcAft>
                <a:spcPts val="700"/>
              </a:spcAft>
              <a:buNone/>
              <a:tabLst>
                <a:tab algn="l" pos="0"/>
              </a:tabLst>
            </a:pPr>
            <a:r>
              <a:rPr b="1" lang="en-US" sz="1200" spc="-1" strike="noStrike">
                <a:solidFill>
                  <a:srgbClr val="000000"/>
                </a:solidFill>
                <a:latin typeface="Arial Black"/>
                <a:ea typeface="Arial Black"/>
              </a:rPr>
              <a:t>Τα δύο ΚΔΑΠ-ΜΕΑ του Δήμου Βόλου (στο Βόλο και στη Νέα Ιωνία) ξεκίνησαν τη λειτουργία τους  το 2002 και καλύπτουν ένα σημαντικό κενό που υπήρχε στη δημιουργική απασχόληση παιδιών με ειδικές ανάγκες.</a:t>
            </a:r>
            <a:endParaRPr b="0" lang="el-GR" sz="1200" spc="-1" strike="noStrike">
              <a:solidFill>
                <a:srgbClr val="000000"/>
              </a:solidFill>
              <a:latin typeface="Arial"/>
            </a:endParaRPr>
          </a:p>
          <a:p>
            <a:pPr indent="0">
              <a:lnSpc>
                <a:spcPct val="115000"/>
              </a:lnSpc>
              <a:spcAft>
                <a:spcPts val="700"/>
              </a:spcAft>
              <a:buNone/>
              <a:tabLst>
                <a:tab algn="l" pos="0"/>
              </a:tabLst>
            </a:pPr>
            <a:r>
              <a:rPr b="1" lang="en-US" sz="1200" spc="-1" strike="noStrike">
                <a:solidFill>
                  <a:srgbClr val="000000"/>
                </a:solidFill>
                <a:latin typeface="Arial Black"/>
                <a:ea typeface="Arial Black"/>
              </a:rPr>
              <a:t>Τα ΚΔΑΠ - ΜΕΑ αποτελούν μονάδες απασχόλησης παιδιών με αναπηρίες και εφήβων με νοητική υστέρηση και κινητική αναπηρία.</a:t>
            </a:r>
            <a:endParaRPr b="0" lang="el-GR" sz="1200" spc="-1" strike="noStrike">
              <a:solidFill>
                <a:srgbClr val="000000"/>
              </a:solidFill>
              <a:latin typeface="Arial"/>
            </a:endParaRPr>
          </a:p>
        </p:txBody>
      </p:sp>
      <p:sp>
        <p:nvSpPr>
          <p:cNvPr id="4" name="PlaceHolder 3"/>
          <p:cNvSpPr>
            <a:spLocks noGrp="1"/>
          </p:cNvSpPr>
          <p:nvPr>
            <p:ph type="sldNum" idx="5"/>
          </p:nvPr>
        </p:nvSpPr>
        <p:spPr/>
        <p:txBody>
          <a:bodyPr/>
          <a:p>
            <a:fld id="{D708C237-62E7-4B27-9BA6-28EFFD64A5F1}"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2" name="PlaceHolder 1"/>
          <p:cNvSpPr>
            <a:spLocks noGrp="1"/>
          </p:cNvSpPr>
          <p:nvPr>
            <p:ph type="title"/>
          </p:nvPr>
        </p:nvSpPr>
        <p:spPr>
          <a:xfrm>
            <a:off x="504000" y="301320"/>
            <a:ext cx="9070920" cy="418680"/>
          </a:xfrm>
          <a:prstGeom prst="rect">
            <a:avLst/>
          </a:prstGeom>
          <a:solidFill>
            <a:srgbClr val="ffffff">
              <a:alpha val="50000"/>
            </a:srgbClr>
          </a:solidFill>
          <a:ln w="0">
            <a:noFill/>
          </a:ln>
        </p:spPr>
        <p:txBody>
          <a:bodyPr lIns="0" rIns="0" tIns="0" bIns="0" anchor="ctr">
            <a:noAutofit/>
          </a:bodyPr>
          <a:p>
            <a:pPr indent="0">
              <a:lnSpc>
                <a:spcPct val="100000"/>
              </a:lnSpc>
              <a:buNone/>
            </a:pPr>
            <a:r>
              <a:rPr b="0" lang="el-GR" sz="1800" spc="-1" strike="noStrike">
                <a:solidFill>
                  <a:srgbClr val="000000"/>
                </a:solidFill>
                <a:latin typeface="Arial"/>
              </a:rPr>
              <a:t>ΣΤΕΓΕΣ ΥΠΟΣΤΗΡΙΖΟΜΕΝΗΣ ΔΙΑΒΙΩΣΗΣ</a:t>
            </a:r>
            <a:endParaRPr b="0" lang="el-GR" sz="1800" spc="-1" strike="noStrike">
              <a:solidFill>
                <a:srgbClr val="000000"/>
              </a:solidFill>
              <a:latin typeface="Arial"/>
            </a:endParaRPr>
          </a:p>
        </p:txBody>
      </p:sp>
      <p:sp>
        <p:nvSpPr>
          <p:cNvPr id="93" name="PlaceHolder 2"/>
          <p:cNvSpPr>
            <a:spLocks noGrp="1"/>
          </p:cNvSpPr>
          <p:nvPr>
            <p:ph/>
          </p:nvPr>
        </p:nvSpPr>
        <p:spPr>
          <a:xfrm>
            <a:off x="504000" y="1769040"/>
            <a:ext cx="9070920" cy="4854240"/>
          </a:xfrm>
          <a:prstGeom prst="rect">
            <a:avLst/>
          </a:prstGeom>
          <a:solidFill>
            <a:srgbClr val="ffffff">
              <a:alpha val="50000"/>
            </a:srgbClr>
          </a:solidFill>
          <a:ln w="0">
            <a:noFill/>
          </a:ln>
        </p:spPr>
        <p:txBody>
          <a:bodyPr lIns="0" rIns="0" tIns="0" bIns="0" anchor="t">
            <a:normAutofit/>
          </a:bodyPr>
          <a:p>
            <a:pPr indent="0">
              <a:spcBef>
                <a:spcPts val="1417"/>
              </a:spcBef>
              <a:buNone/>
            </a:pPr>
            <a:endParaRPr b="0" lang="el-GR" sz="1800" spc="-1" strike="noStrike">
              <a:solidFill>
                <a:srgbClr val="000000"/>
              </a:solidFill>
              <a:latin typeface="Arial"/>
            </a:endParaRPr>
          </a:p>
        </p:txBody>
      </p:sp>
      <p:pic>
        <p:nvPicPr>
          <p:cNvPr id="94" name="" descr=""/>
          <p:cNvPicPr/>
          <p:nvPr/>
        </p:nvPicPr>
        <p:blipFill>
          <a:blip r:embed="rId1"/>
          <a:stretch/>
        </p:blipFill>
        <p:spPr>
          <a:xfrm>
            <a:off x="39960" y="1127160"/>
            <a:ext cx="10078920" cy="5301360"/>
          </a:xfrm>
          <a:prstGeom prst="rect">
            <a:avLst/>
          </a:prstGeom>
          <a:ln w="0">
            <a:noFill/>
          </a:ln>
        </p:spPr>
      </p:pic>
      <p:sp>
        <p:nvSpPr>
          <p:cNvPr id="4" name="PlaceHolder 3"/>
          <p:cNvSpPr>
            <a:spLocks noGrp="1"/>
          </p:cNvSpPr>
          <p:nvPr>
            <p:ph type="sldNum" idx="5"/>
          </p:nvPr>
        </p:nvSpPr>
        <p:spPr/>
        <p:txBody>
          <a:bodyPr/>
          <a:p>
            <a:fld id="{2856DF12-B43C-49B8-9AC3-7C1F4FB47962}"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504000" y="301320"/>
            <a:ext cx="9070920" cy="1261440"/>
          </a:xfrm>
          <a:prstGeom prst="rect">
            <a:avLst/>
          </a:prstGeom>
          <a:noFill/>
          <a:ln w="0">
            <a:noFill/>
          </a:ln>
        </p:spPr>
        <p:txBody>
          <a:bodyPr lIns="0" rIns="0" tIns="0" bIns="0" anchor="ctr">
            <a:noAutofit/>
          </a:bodyPr>
          <a:p>
            <a:pPr indent="0" algn="ctr">
              <a:buNone/>
            </a:pPr>
            <a:endParaRPr b="0" lang="el-GR" sz="1800" spc="-1" strike="noStrike">
              <a:solidFill>
                <a:srgbClr val="000000"/>
              </a:solidFill>
              <a:latin typeface="Arial"/>
            </a:endParaRPr>
          </a:p>
        </p:txBody>
      </p:sp>
      <p:pic>
        <p:nvPicPr>
          <p:cNvPr id="96" name="" descr=""/>
          <p:cNvPicPr/>
          <p:nvPr/>
        </p:nvPicPr>
        <p:blipFill>
          <a:blip r:embed="rId1"/>
          <a:stretch/>
        </p:blipFill>
        <p:spPr>
          <a:xfrm>
            <a:off x="504000" y="1769040"/>
            <a:ext cx="9070920" cy="4854240"/>
          </a:xfrm>
          <a:prstGeom prst="rect">
            <a:avLst/>
          </a:prstGeom>
          <a:ln w="0">
            <a:noFill/>
          </a:ln>
        </p:spPr>
      </p:pic>
      <p:pic>
        <p:nvPicPr>
          <p:cNvPr id="97" name="" descr=""/>
          <p:cNvPicPr/>
          <p:nvPr/>
        </p:nvPicPr>
        <p:blipFill>
          <a:blip r:embed="rId2"/>
          <a:stretch/>
        </p:blipFill>
        <p:spPr>
          <a:xfrm>
            <a:off x="46800" y="0"/>
            <a:ext cx="10033560" cy="7559280"/>
          </a:xfrm>
          <a:prstGeom prst="rect">
            <a:avLst/>
          </a:prstGeom>
          <a:ln w="0">
            <a:noFill/>
          </a:ln>
        </p:spPr>
      </p:pic>
      <p:sp>
        <p:nvSpPr>
          <p:cNvPr id="3" name="PlaceHolder 2"/>
          <p:cNvSpPr>
            <a:spLocks noGrp="1"/>
          </p:cNvSpPr>
          <p:nvPr>
            <p:ph type="sldNum" idx="5"/>
          </p:nvPr>
        </p:nvSpPr>
        <p:spPr/>
        <p:txBody>
          <a:bodyPr/>
          <a:p>
            <a:fld id="{56B9351D-A3D8-4ECA-9226-5049767948DD}"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8" name="PlaceHolder 1"/>
          <p:cNvSpPr>
            <a:spLocks noGrp="1"/>
          </p:cNvSpPr>
          <p:nvPr>
            <p:ph type="title"/>
          </p:nvPr>
        </p:nvSpPr>
        <p:spPr>
          <a:xfrm>
            <a:off x="504000" y="301320"/>
            <a:ext cx="9070920" cy="1261440"/>
          </a:xfrm>
          <a:prstGeom prst="rect">
            <a:avLst/>
          </a:prstGeom>
          <a:solidFill>
            <a:srgbClr val="ffffff">
              <a:alpha val="50000"/>
            </a:srgbClr>
          </a:solidFill>
          <a:ln w="0">
            <a:noFill/>
          </a:ln>
        </p:spPr>
        <p:txBody>
          <a:bodyPr lIns="0" rIns="0" tIns="0" bIns="0" anchor="ctr">
            <a:noAutofit/>
          </a:bodyPr>
          <a:p>
            <a:pPr indent="0" algn="ctr">
              <a:buNone/>
            </a:pPr>
            <a:endParaRPr b="0" lang="el-GR" sz="1800" spc="-1" strike="noStrike">
              <a:solidFill>
                <a:srgbClr val="000000"/>
              </a:solidFill>
              <a:latin typeface="Arial"/>
            </a:endParaRPr>
          </a:p>
        </p:txBody>
      </p:sp>
      <p:sp>
        <p:nvSpPr>
          <p:cNvPr id="99" name="PlaceHolder 2"/>
          <p:cNvSpPr>
            <a:spLocks noGrp="1"/>
          </p:cNvSpPr>
          <p:nvPr>
            <p:ph/>
          </p:nvPr>
        </p:nvSpPr>
        <p:spPr>
          <a:xfrm>
            <a:off x="504000" y="1769040"/>
            <a:ext cx="9070920" cy="4854240"/>
          </a:xfrm>
          <a:prstGeom prst="rect">
            <a:avLst/>
          </a:prstGeom>
          <a:solidFill>
            <a:srgbClr val="ffffff">
              <a:alpha val="50000"/>
            </a:srgbClr>
          </a:solidFill>
          <a:ln w="0">
            <a:noFill/>
          </a:ln>
        </p:spPr>
        <p:txBody>
          <a:bodyPr lIns="0" rIns="0" tIns="0" bIns="0" anchor="t">
            <a:normAutofit/>
          </a:bodyPr>
          <a:p>
            <a:pPr indent="0">
              <a:spcBef>
                <a:spcPts val="1417"/>
              </a:spcBef>
              <a:buNone/>
            </a:pPr>
            <a:endParaRPr b="0" lang="el-GR" sz="1800" spc="-1" strike="noStrike">
              <a:solidFill>
                <a:srgbClr val="000000"/>
              </a:solidFill>
              <a:latin typeface="Arial"/>
            </a:endParaRPr>
          </a:p>
        </p:txBody>
      </p:sp>
      <p:pic>
        <p:nvPicPr>
          <p:cNvPr id="100" name="" descr=""/>
          <p:cNvPicPr/>
          <p:nvPr/>
        </p:nvPicPr>
        <p:blipFill>
          <a:blip r:embed="rId1"/>
          <a:stretch/>
        </p:blipFill>
        <p:spPr>
          <a:xfrm>
            <a:off x="39960" y="429840"/>
            <a:ext cx="10078920" cy="6695640"/>
          </a:xfrm>
          <a:prstGeom prst="rect">
            <a:avLst/>
          </a:prstGeom>
          <a:ln w="0">
            <a:noFill/>
          </a:ln>
        </p:spPr>
      </p:pic>
      <p:sp>
        <p:nvSpPr>
          <p:cNvPr id="4" name="PlaceHolder 3"/>
          <p:cNvSpPr>
            <a:spLocks noGrp="1"/>
          </p:cNvSpPr>
          <p:nvPr>
            <p:ph type="sldNum" idx="5"/>
          </p:nvPr>
        </p:nvSpPr>
        <p:spPr/>
        <p:txBody>
          <a:bodyPr/>
          <a:p>
            <a:fld id="{47C41086-CEFF-4E5E-A0C2-4650AE04077C}"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 name="PlaceHolder 1"/>
          <p:cNvSpPr>
            <a:spLocks noGrp="1"/>
          </p:cNvSpPr>
          <p:nvPr>
            <p:ph type="title"/>
          </p:nvPr>
        </p:nvSpPr>
        <p:spPr>
          <a:xfrm>
            <a:off x="504000" y="301320"/>
            <a:ext cx="9070920" cy="1261440"/>
          </a:xfrm>
          <a:prstGeom prst="rect">
            <a:avLst/>
          </a:prstGeom>
          <a:noFill/>
          <a:ln w="0">
            <a:noFill/>
          </a:ln>
        </p:spPr>
        <p:txBody>
          <a:bodyPr lIns="0" rIns="0" tIns="0" bIns="0" anchor="ctr">
            <a:noAutofit/>
          </a:bodyPr>
          <a:p>
            <a:pPr indent="0" algn="ctr">
              <a:buNone/>
            </a:pPr>
            <a:endParaRPr b="0" lang="el-GR" sz="1800" spc="-1" strike="noStrike">
              <a:solidFill>
                <a:srgbClr val="000000"/>
              </a:solidFill>
              <a:latin typeface="Arial"/>
            </a:endParaRPr>
          </a:p>
        </p:txBody>
      </p:sp>
      <p:pic>
        <p:nvPicPr>
          <p:cNvPr id="102" name="" descr=""/>
          <p:cNvPicPr/>
          <p:nvPr/>
        </p:nvPicPr>
        <p:blipFill>
          <a:blip r:embed="rId1"/>
          <a:stretch/>
        </p:blipFill>
        <p:spPr>
          <a:xfrm>
            <a:off x="504000" y="1769040"/>
            <a:ext cx="9070920" cy="4854240"/>
          </a:xfrm>
          <a:prstGeom prst="rect">
            <a:avLst/>
          </a:prstGeom>
          <a:ln w="0">
            <a:noFill/>
          </a:ln>
        </p:spPr>
      </p:pic>
      <p:pic>
        <p:nvPicPr>
          <p:cNvPr id="103" name="" descr=""/>
          <p:cNvPicPr/>
          <p:nvPr/>
        </p:nvPicPr>
        <p:blipFill>
          <a:blip r:embed="rId2"/>
          <a:stretch/>
        </p:blipFill>
        <p:spPr>
          <a:xfrm>
            <a:off x="180000" y="0"/>
            <a:ext cx="9900360" cy="7559280"/>
          </a:xfrm>
          <a:prstGeom prst="rect">
            <a:avLst/>
          </a:prstGeom>
          <a:ln w="0">
            <a:noFill/>
          </a:ln>
        </p:spPr>
      </p:pic>
      <p:sp>
        <p:nvSpPr>
          <p:cNvPr id="3" name="PlaceHolder 2"/>
          <p:cNvSpPr>
            <a:spLocks noGrp="1"/>
          </p:cNvSpPr>
          <p:nvPr>
            <p:ph type="sldNum" idx="5"/>
          </p:nvPr>
        </p:nvSpPr>
        <p:spPr/>
        <p:txBody>
          <a:bodyPr/>
          <a:p>
            <a:fld id="{B22F8485-C3EF-4BE3-BEB9-01E5B7F32F32}"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 name="PlaceHolder 1"/>
          <p:cNvSpPr>
            <a:spLocks noGrp="1"/>
          </p:cNvSpPr>
          <p:nvPr>
            <p:ph type="title"/>
          </p:nvPr>
        </p:nvSpPr>
        <p:spPr>
          <a:xfrm>
            <a:off x="504000" y="301320"/>
            <a:ext cx="9070920" cy="1261440"/>
          </a:xfrm>
          <a:prstGeom prst="rect">
            <a:avLst/>
          </a:prstGeom>
          <a:solidFill>
            <a:srgbClr val="ffffff">
              <a:alpha val="50000"/>
            </a:srgbClr>
          </a:solidFill>
          <a:ln w="0">
            <a:noFill/>
          </a:ln>
        </p:spPr>
        <p:txBody>
          <a:bodyPr lIns="0" rIns="0" tIns="0" bIns="0" anchor="ctr">
            <a:noAutofit/>
          </a:bodyPr>
          <a:p>
            <a:pPr indent="0" algn="ctr">
              <a:buNone/>
            </a:pPr>
            <a:endParaRPr b="0" lang="el-GR" sz="1800" spc="-1" strike="noStrike">
              <a:solidFill>
                <a:srgbClr val="000000"/>
              </a:solidFill>
              <a:latin typeface="Arial"/>
            </a:endParaRPr>
          </a:p>
        </p:txBody>
      </p:sp>
      <p:sp>
        <p:nvSpPr>
          <p:cNvPr id="105" name="PlaceHolder 2"/>
          <p:cNvSpPr>
            <a:spLocks noGrp="1"/>
          </p:cNvSpPr>
          <p:nvPr>
            <p:ph/>
          </p:nvPr>
        </p:nvSpPr>
        <p:spPr>
          <a:xfrm>
            <a:off x="504000" y="1769040"/>
            <a:ext cx="9070920" cy="4854240"/>
          </a:xfrm>
          <a:prstGeom prst="rect">
            <a:avLst/>
          </a:prstGeom>
          <a:solidFill>
            <a:srgbClr val="ffffff">
              <a:alpha val="50000"/>
            </a:srgbClr>
          </a:solidFill>
          <a:ln w="0">
            <a:noFill/>
          </a:ln>
        </p:spPr>
        <p:txBody>
          <a:bodyPr lIns="0" rIns="0" tIns="0" bIns="0" anchor="t">
            <a:normAutofit/>
          </a:bodyPr>
          <a:p>
            <a:pPr indent="0">
              <a:spcBef>
                <a:spcPts val="1417"/>
              </a:spcBef>
              <a:buNone/>
            </a:pPr>
            <a:endParaRPr b="0" lang="el-GR" sz="1800" spc="-1" strike="noStrike">
              <a:solidFill>
                <a:srgbClr val="000000"/>
              </a:solidFill>
              <a:latin typeface="Arial"/>
            </a:endParaRPr>
          </a:p>
        </p:txBody>
      </p:sp>
      <p:pic>
        <p:nvPicPr>
          <p:cNvPr id="106" name="" descr=""/>
          <p:cNvPicPr/>
          <p:nvPr/>
        </p:nvPicPr>
        <p:blipFill>
          <a:blip r:embed="rId1"/>
          <a:stretch/>
        </p:blipFill>
        <p:spPr>
          <a:xfrm>
            <a:off x="39960" y="711000"/>
            <a:ext cx="10078920" cy="6133320"/>
          </a:xfrm>
          <a:prstGeom prst="rect">
            <a:avLst/>
          </a:prstGeom>
          <a:ln w="0">
            <a:noFill/>
          </a:ln>
        </p:spPr>
      </p:pic>
      <p:sp>
        <p:nvSpPr>
          <p:cNvPr id="4" name="PlaceHolder 3"/>
          <p:cNvSpPr>
            <a:spLocks noGrp="1"/>
          </p:cNvSpPr>
          <p:nvPr>
            <p:ph type="sldNum" idx="5"/>
          </p:nvPr>
        </p:nvSpPr>
        <p:spPr/>
        <p:txBody>
          <a:bodyPr/>
          <a:p>
            <a:fld id="{78C1F766-2957-4039-816D-CB2A6AC75943}"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14</TotalTime>
  <Application>LibreOffice/7.5.4.2$Windows_X86_64 LibreOffice_project/36ccfdc35048b057fd9854c757a8b67ec53977b6</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2026-02-24T09:11:15Z</dcterms:created>
  <dc:creator/>
  <dc:description/>
  <dc:language>el-GR</dc:language>
  <cp:lastModifiedBy/>
  <dcterms:modified xsi:type="dcterms:W3CDTF">2026-02-24T09:43:55Z</dcterms:modified>
  <cp:revision>8</cp:revision>
  <dc:subject/>
  <dc:title>Nature Illustration</dc:title>
</cp:coreProperties>
</file>

<file path=docProps/custom.xml><?xml version="1.0" encoding="utf-8"?>
<Properties xmlns="http://schemas.openxmlformats.org/officeDocument/2006/custom-properties" xmlns:vt="http://schemas.openxmlformats.org/officeDocument/2006/docPropsVTypes"/>
</file>