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1F1-EF37-4BAD-859D-F53400C1736B}" type="datetimeFigureOut">
              <a:rPr lang="el-GR" smtClean="0"/>
              <a:pPr/>
              <a:t>28/3/2016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93A3-919E-4B7C-A985-9DA3B922E4B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www.thehindu.com/multimedia/dynamic/01584/the-goddess-4_jpg_1584687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-113799" y="0"/>
            <a:ext cx="9257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Η ΓΥΝΑΙΚΑ ΜΕΣΑ ΑΠΌ ΤΙΣ ΜΕΓΑΛΕΣ ΘΡΗΣΚΕΙΕΣ 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699792" y="2564904"/>
            <a:ext cx="3431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Ινδουισμός</a:t>
            </a:r>
            <a:endParaRPr lang="el-GR" sz="5400" b="1" cap="none" spc="0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454967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ΕΡΕΥΝΗΤΙΚΗ ΟΜΑΔΑ:</a:t>
            </a:r>
          </a:p>
          <a:p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Νίκος Μουστακλής</a:t>
            </a:r>
          </a:p>
          <a:p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Λυκούργος Νικολόπουλος</a:t>
            </a:r>
          </a:p>
          <a:p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Λεονάρντο Ντ’ Άντζελο</a:t>
            </a:r>
          </a:p>
          <a:p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Φίλιππος Ποταμιανάκης</a:t>
            </a:r>
          </a:p>
          <a:p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Διαμαντής Παρτσαλάκης</a:t>
            </a:r>
            <a:endParaRPr lang="el-G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smtClean="0"/>
              <a:t>Η ζωή της Ινδουίστριας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Η γυναίκα θεωρείται ανεπιθύμητη, και αν το πρώτο παιδί γεννηθεί γυναίκα σε πολλές περιοχές της Ινδίας θανατώνεται με το που γεννηθεί</a:t>
            </a:r>
            <a:endParaRPr lang="el-GR" b="1" dirty="0"/>
          </a:p>
          <a:p>
            <a:r>
              <a:rPr lang="el-GR" b="1" dirty="0" smtClean="0"/>
              <a:t>Εξαναγκασμός σε γάμο από την παιδική ηλικία</a:t>
            </a:r>
          </a:p>
          <a:p>
            <a:r>
              <a:rPr lang="el-GR" b="1" dirty="0" smtClean="0"/>
              <a:t>Το 1/3 του γυναικείου πληθυσμού στην Ινδία παντρεύεται πρόωρα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l-GR" b="1" dirty="0" smtClean="0"/>
              <a:t>Η γυναίκα είναι για τις περισσότερες αυστηρές ινδουιστικές οικογένειες ένα βάρος λόγω του θεσμού της προίκας</a:t>
            </a:r>
          </a:p>
          <a:p>
            <a:r>
              <a:rPr lang="el-GR" b="1" dirty="0" smtClean="0"/>
              <a:t>Η προίκα πολλές φορές δίνεται για τη διευθέτηση κάποιου χρέους ή κάποιας εμπορικής συναλλαγής, καθιστώντας τη γυναίκα «εμπόρευμα»</a:t>
            </a:r>
          </a:p>
          <a:p>
            <a:r>
              <a:rPr lang="el-GR" b="1" dirty="0" smtClean="0"/>
              <a:t>Έντονες είναι οι κοινωνικές προκαταλήψεις, π.χ. αν μια γυναίκα βγει έξω μόνη της για να διασκεδάσει, θεωρείται πόρνη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content-mcdn.ethnos.gr/filesystem/images/20150102/low/newego_LARGE_t_1101_544455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 smtClean="0">
                <a:solidFill>
                  <a:srgbClr val="92D050"/>
                </a:solidFill>
              </a:rPr>
              <a:t>Προβλήματα και στη σημερινή Ινδία</a:t>
            </a:r>
            <a:endParaRPr lang="el-GR" b="1" i="1" dirty="0">
              <a:solidFill>
                <a:srgbClr val="92D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12776"/>
            <a:ext cx="8064896" cy="4248472"/>
          </a:xfrm>
          <a:noFill/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Ακόμη κυριαρχεί σε ορισμένες περιοχές το «σάτι», έθιμο στο οποίο η χήρα καίγεται με το νεκρό σύζυγό της, εάν δε θέλει να ζήσει μια ζωή κοινωνικής απομόνωσης</a:t>
            </a:r>
          </a:p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Υψηλός είναι ο κίνδυνος βιασμού</a:t>
            </a:r>
          </a:p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Πολλές φορές στους βιασμούς το θύμα θεωρείται θύτης, καθώς υπάρχει η άποψη ότι «παρασύρει» λόγω προκλητικής συμπεριφοράς</a:t>
            </a:r>
          </a:p>
          <a:p>
            <a:endParaRPr lang="el-GR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3.bp.blogspot.com/-Ge2Wdil1XBo/T2uprWHpoGI/AAAAAAAAEwM/s1dj4zzr3KE/s1600/Hindu+women+victim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0"/>
            <a:ext cx="5544616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inapcache.boston.com/universal/site_graphics/blogs/bigpicture/Nat_geo_2013/bp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140968"/>
            <a:ext cx="5274310" cy="351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www.travelstyle.gr/portal/photos/articles/thumbs_large/9146_NEPAL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0050" y="0"/>
            <a:ext cx="4933950" cy="313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successfullady.in/wp-content/uploads/2016/01/feminist-move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656184"/>
          </a:xfrm>
        </p:spPr>
        <p:txBody>
          <a:bodyPr>
            <a:noAutofit/>
          </a:bodyPr>
          <a:lstStyle/>
          <a:p>
            <a:r>
              <a:rPr lang="el-GR" sz="4800" b="1" i="1" dirty="0" smtClean="0"/>
              <a:t>Διεκδίκηση γυναικείων δικαιωμάτων στην Ινδία</a:t>
            </a:r>
            <a:endParaRPr lang="el-GR" sz="48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65515"/>
          </a:xfrm>
        </p:spPr>
        <p:txBody>
          <a:bodyPr>
            <a:normAutofit fontScale="32500" lnSpcReduction="20000"/>
          </a:bodyPr>
          <a:lstStyle/>
          <a:p>
            <a:r>
              <a:rPr lang="el-GR" sz="9600" b="1" dirty="0" smtClean="0">
                <a:solidFill>
                  <a:schemeClr val="accent5">
                    <a:lumMod val="75000"/>
                  </a:schemeClr>
                </a:solidFill>
              </a:rPr>
              <a:t>Με την εδραίωση της ινδικής ανεξαρτησίας οι γυναίκες  διεκδίκησαν ίσα δικαιώματα με τους άνδρες. </a:t>
            </a:r>
          </a:p>
          <a:p>
            <a:r>
              <a:rPr lang="el-GR" sz="9600" b="1" dirty="0" smtClean="0">
                <a:solidFill>
                  <a:schemeClr val="accent5">
                    <a:lumMod val="75000"/>
                  </a:schemeClr>
                </a:solidFill>
              </a:rPr>
              <a:t>Με το σύνταγμα του 1950 κατοχυρώθηκε η ισότητα μεταξύ ανδρών και γυναικών, χωρίς όμως η νομοθεσία αυτή να καλύπτει όλες τις αδικίες κατά του γυναικείου φύλου .</a:t>
            </a:r>
          </a:p>
          <a:p>
            <a:r>
              <a:rPr lang="el-GR" sz="9600" b="1" dirty="0" smtClean="0">
                <a:solidFill>
                  <a:schemeClr val="accent5">
                    <a:lumMod val="75000"/>
                  </a:schemeClr>
                </a:solidFill>
              </a:rPr>
              <a:t>Στις δεκαετίες του 1970 και 1980 συγκροτήθηκαν σύλλογοι και ομάδες,, κατά της απόδοσης προίκας, της κακομεταχείρισης γυναικών, του βιασμού. </a:t>
            </a:r>
          </a:p>
          <a:p>
            <a:r>
              <a:rPr lang="el-GR" sz="9600" b="1" dirty="0" smtClean="0">
                <a:solidFill>
                  <a:schemeClr val="accent5">
                    <a:lumMod val="75000"/>
                  </a:schemeClr>
                </a:solidFill>
              </a:rPr>
              <a:t>Η έκδοση του ΄΄Manushi΄΄ το 1978, ενός περιοδικού για τις γυναίκες από γυναίκες, είναι μια μεγάλη νίκη του ινδικού φεμινισμού.</a:t>
            </a:r>
          </a:p>
          <a:p>
            <a:endParaRPr lang="el-GR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smtClean="0">
                <a:solidFill>
                  <a:schemeClr val="accent6">
                    <a:lumMod val="75000"/>
                  </a:schemeClr>
                </a:solidFill>
              </a:rPr>
              <a:t>Πηγές</a:t>
            </a:r>
            <a:endParaRPr lang="el-G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http://www.tovima.gr/relatedarticles/article/?aid=96859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alliotikathriskeytika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blogspot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/2013/07/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blog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post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_5399.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giannakouli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blogspot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/2010/02/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blog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post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_05.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html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http://www.pathfinder.gr/stories/3394369/an-gennhtheis-gynaika-sthn-india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http://www.wikipedia.org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230</Words>
  <Application>Microsoft Office PowerPoint</Application>
  <PresentationFormat>Προβολή στην οθόνη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Η ζωή της Ινδουίστριας</vt:lpstr>
      <vt:lpstr>Διαφάνεια 3</vt:lpstr>
      <vt:lpstr>Προβλήματα και στη σημερινή Ινδία</vt:lpstr>
      <vt:lpstr>Διαφάνεια 5</vt:lpstr>
      <vt:lpstr>Διεκδίκηση γυναικείων δικαιωμάτων στην Ινδία</vt:lpstr>
      <vt:lpstr>Διαφάνεια 7</vt:lpstr>
      <vt:lpstr>Πηγές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11</cp:revision>
  <dcterms:created xsi:type="dcterms:W3CDTF">2016-03-07T09:59:52Z</dcterms:created>
  <dcterms:modified xsi:type="dcterms:W3CDTF">2016-03-28T09:11:23Z</dcterms:modified>
</cp:coreProperties>
</file>