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1" r:id="rId14"/>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85" autoAdjust="0"/>
    <p:restoredTop sz="94660"/>
  </p:normalViewPr>
  <p:slideViewPr>
    <p:cSldViewPr snapToGrid="0">
      <p:cViewPr varScale="1">
        <p:scale>
          <a:sx n="62" d="100"/>
          <a:sy n="62" d="100"/>
        </p:scale>
        <p:origin x="-78" y="-3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Rectangle 6"/>
          <p:cNvSpPr>
            <a:spLocks noChangeAspect="1"/>
          </p:cNvSpPr>
          <p:nvPr/>
        </p:nvSpPr>
        <p:spPr>
          <a:xfrm>
            <a:off x="231775" y="244475"/>
            <a:ext cx="11723688" cy="6376988"/>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p:cNvCxnSpPr/>
          <p:nvPr/>
        </p:nvCxnSpPr>
        <p:spPr>
          <a:xfrm>
            <a:off x="1978025" y="3733800"/>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l-GR" smtClean="0"/>
              <a:t>Στυλ κύριου τίτλου</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6" name="Date Placeholder 3"/>
          <p:cNvSpPr>
            <a:spLocks noGrp="1"/>
          </p:cNvSpPr>
          <p:nvPr>
            <p:ph type="dt" sz="half" idx="10"/>
          </p:nvPr>
        </p:nvSpPr>
        <p:spPr/>
        <p:txBody>
          <a:bodyPr/>
          <a:lstStyle>
            <a:lvl1pPr>
              <a:defRPr smtClean="0">
                <a:solidFill>
                  <a:schemeClr val="accent1"/>
                </a:solidFill>
              </a:defRPr>
            </a:lvl1pPr>
          </a:lstStyle>
          <a:p>
            <a:pPr>
              <a:defRPr/>
            </a:pPr>
            <a:fld id="{F2FC3C23-71E3-4BE3-B27E-5C07B17F1C74}" type="datetimeFigureOut">
              <a:rPr lang="el-GR"/>
              <a:pPr>
                <a:defRPr/>
              </a:pPr>
              <a:t>10/5/2016</a:t>
            </a:fld>
            <a:endParaRPr lang="el-GR"/>
          </a:p>
        </p:txBody>
      </p:sp>
      <p:sp>
        <p:nvSpPr>
          <p:cNvPr id="7" name="Footer Placeholder 4"/>
          <p:cNvSpPr>
            <a:spLocks noGrp="1"/>
          </p:cNvSpPr>
          <p:nvPr>
            <p:ph type="ftr" sz="quarter" idx="11"/>
          </p:nvPr>
        </p:nvSpPr>
        <p:spPr/>
        <p:txBody>
          <a:bodyPr/>
          <a:lstStyle>
            <a:lvl1pPr>
              <a:defRPr>
                <a:solidFill>
                  <a:schemeClr val="accent1"/>
                </a:solidFill>
              </a:defRPr>
            </a:lvl1pPr>
          </a:lstStyle>
          <a:p>
            <a:pPr>
              <a:defRPr/>
            </a:pPr>
            <a:endParaRPr lang="el-GR"/>
          </a:p>
        </p:txBody>
      </p:sp>
      <p:sp>
        <p:nvSpPr>
          <p:cNvPr id="8" name="Slide Number Placeholder 5"/>
          <p:cNvSpPr>
            <a:spLocks noGrp="1"/>
          </p:cNvSpPr>
          <p:nvPr>
            <p:ph type="sldNum" sz="quarter" idx="12"/>
          </p:nvPr>
        </p:nvSpPr>
        <p:spPr/>
        <p:txBody>
          <a:bodyPr/>
          <a:lstStyle>
            <a:lvl1pPr>
              <a:defRPr smtClean="0">
                <a:solidFill>
                  <a:schemeClr val="accent1"/>
                </a:solidFill>
              </a:defRPr>
            </a:lvl1pPr>
          </a:lstStyle>
          <a:p>
            <a:pPr>
              <a:defRPr/>
            </a:pPr>
            <a:fld id="{505243B2-1CFF-4E43-93B3-0B92AF8B0EAB}" type="slidenum">
              <a:rPr lang="el-GR"/>
              <a:pPr>
                <a:defRPr/>
              </a:pPr>
              <a:t>‹#›</a:t>
            </a:fld>
            <a:endParaRPr lang="el-GR"/>
          </a:p>
        </p:txBody>
      </p:sp>
    </p:spTree>
  </p:cSld>
  <p:clrMapOvr>
    <a:masterClrMapping/>
  </p:clrMapOvr>
  <p:transition spd="slow" advClick="0" advTm="8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875C0ABC-4A54-4AFC-97F9-C1E81734FD6B}" type="datetimeFigureOut">
              <a:rPr lang="el-GR"/>
              <a:pPr>
                <a:defRPr/>
              </a:pPr>
              <a:t>10/5/2016</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19E9646-67C1-45EF-89C2-A2383C02995F}" type="slidenum">
              <a:rPr lang="el-GR"/>
              <a:pPr>
                <a:defRPr/>
              </a:pPr>
              <a:t>‹#›</a:t>
            </a:fld>
            <a:endParaRPr lang="el-GR"/>
          </a:p>
        </p:txBody>
      </p:sp>
    </p:spTree>
  </p:cSld>
  <p:clrMapOvr>
    <a:masterClrMapping/>
  </p:clrMapOvr>
  <p:transition spd="slow" advClick="0" advTm="8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E7B1CD0B-BE6B-4061-A9C1-0BD665AF9C8C}" type="datetimeFigureOut">
              <a:rPr lang="el-GR"/>
              <a:pPr>
                <a:defRPr/>
              </a:pPr>
              <a:t>10/5/2016</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6EA5511-CC8E-4624-9953-AC6BC8678CB1}" type="slidenum">
              <a:rPr lang="el-GR"/>
              <a:pPr>
                <a:defRPr/>
              </a:pPr>
              <a:t>‹#›</a:t>
            </a:fld>
            <a:endParaRPr lang="el-GR"/>
          </a:p>
        </p:txBody>
      </p:sp>
    </p:spTree>
  </p:cSld>
  <p:clrMapOvr>
    <a:masterClrMapping/>
  </p:clrMapOvr>
  <p:transition spd="slow" advClick="0" advTm="8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99366EF1-500B-4385-B976-59DF5A986B80}" type="datetimeFigureOut">
              <a:rPr lang="el-GR"/>
              <a:pPr>
                <a:defRPr/>
              </a:pPr>
              <a:t>10/5/2016</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F9B94FB-A706-4C40-9F3C-92DDF7C1D322}" type="slidenum">
              <a:rPr lang="el-GR"/>
              <a:pPr>
                <a:defRPr/>
              </a:pPr>
              <a:t>‹#›</a:t>
            </a:fld>
            <a:endParaRPr lang="el-GR"/>
          </a:p>
        </p:txBody>
      </p:sp>
    </p:spTree>
  </p:cSld>
  <p:clrMapOvr>
    <a:masterClrMapping/>
  </p:clrMapOvr>
  <p:transition spd="slow" advClick="0" advTm="8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Straight Connector 6"/>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1D938B57-5749-4B71-ADC9-118308657DDF}" type="datetimeFigureOut">
              <a:rPr lang="el-GR"/>
              <a:pPr>
                <a:defRPr/>
              </a:pPr>
              <a:t>10/5/2016</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7655A92-1ABE-48F3-B863-86068CA48151}" type="slidenum">
              <a:rPr lang="el-GR"/>
              <a:pPr>
                <a:defRPr/>
              </a:pPr>
              <a:t>‹#›</a:t>
            </a:fld>
            <a:endParaRPr lang="el-GR"/>
          </a:p>
        </p:txBody>
      </p:sp>
    </p:spTree>
  </p:cSld>
  <p:clrMapOvr>
    <a:masterClrMapping/>
  </p:clrMapOvr>
  <p:transition spd="slow" advClick="0" advTm="8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fld id="{02CFF409-1255-4DC5-9CC2-8BC3C0BDC19C}" type="datetimeFigureOut">
              <a:rPr lang="el-GR"/>
              <a:pPr>
                <a:defRPr/>
              </a:pPr>
              <a:t>10/5/2016</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BEF7CAE-D2C0-4957-9BF0-DEBE4CF7CAAF}" type="slidenum">
              <a:rPr lang="el-GR"/>
              <a:pPr>
                <a:defRPr/>
              </a:pPr>
              <a:t>‹#›</a:t>
            </a:fld>
            <a:endParaRPr lang="el-GR"/>
          </a:p>
        </p:txBody>
      </p:sp>
    </p:spTree>
  </p:cSld>
  <p:clrMapOvr>
    <a:masterClrMapping/>
  </p:clrMapOvr>
  <p:transition spd="slow" advClick="0" advTm="8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2B3B82A8-D2AC-41D2-BE69-507DB4B01643}" type="datetimeFigureOut">
              <a:rPr lang="el-GR"/>
              <a:pPr>
                <a:defRPr/>
              </a:pPr>
              <a:t>10/5/2016</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6452DAB1-8653-4EE0-A5B7-37AFF3A1AA49}" type="slidenum">
              <a:rPr lang="el-GR"/>
              <a:pPr>
                <a:defRPr/>
              </a:pPr>
              <a:t>‹#›</a:t>
            </a:fld>
            <a:endParaRPr lang="el-GR"/>
          </a:p>
        </p:txBody>
      </p:sp>
    </p:spTree>
  </p:cSld>
  <p:clrMapOvr>
    <a:masterClrMapping/>
  </p:clrMapOvr>
  <p:transition spd="slow" advClick="0" advTm="8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fld id="{EC3B21FC-4386-459F-942B-E5A3D8C6A226}" type="datetimeFigureOut">
              <a:rPr lang="el-GR"/>
              <a:pPr>
                <a:defRPr/>
              </a:pPr>
              <a:t>10/5/2016</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FB65AEB6-F0BC-44DA-8D36-651C31120EB3}" type="slidenum">
              <a:rPr lang="el-GR"/>
              <a:pPr>
                <a:defRPr/>
              </a:pPr>
              <a:t>‹#›</a:t>
            </a:fld>
            <a:endParaRPr lang="el-GR"/>
          </a:p>
        </p:txBody>
      </p:sp>
    </p:spTree>
  </p:cSld>
  <p:clrMapOvr>
    <a:masterClrMapping/>
  </p:clrMapOvr>
  <p:transition spd="slow" advClick="0" advTm="8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9B62C7-C3D8-48A9-836C-F3C8CFED0B2F}" type="datetimeFigureOut">
              <a:rPr lang="el-GR"/>
              <a:pPr>
                <a:defRPr/>
              </a:pPr>
              <a:t>10/5/2016</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0D7BF318-FFD5-48E7-80FA-73EAECE2874A}" type="slidenum">
              <a:rPr lang="el-GR"/>
              <a:pPr>
                <a:defRPr/>
              </a:pPr>
              <a:t>‹#›</a:t>
            </a:fld>
            <a:endParaRPr lang="el-GR"/>
          </a:p>
        </p:txBody>
      </p:sp>
    </p:spTree>
  </p:cSld>
  <p:clrMapOvr>
    <a:masterClrMapping/>
  </p:clrMapOvr>
  <p:transition spd="slow" advClick="0" advTm="8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smtClean="0"/>
              <a:t>Στυλ κύριου τίτλου</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5F8CCDF8-3A69-4642-88A6-43B78EDF90E9}" type="datetimeFigureOut">
              <a:rPr lang="el-GR"/>
              <a:pPr>
                <a:defRPr/>
              </a:pPr>
              <a:t>10/5/2016</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8F5EECB7-C4E0-4BBC-8831-DCBDD8F4CC63}" type="slidenum">
              <a:rPr lang="el-GR"/>
              <a:pPr>
                <a:defRPr/>
              </a:pPr>
              <a:t>‹#›</a:t>
            </a:fld>
            <a:endParaRPr lang="el-GR"/>
          </a:p>
        </p:txBody>
      </p:sp>
    </p:spTree>
  </p:cSld>
  <p:clrMapOvr>
    <a:masterClrMapping/>
  </p:clrMapOvr>
  <p:transition spd="slow" advClick="0" advTm="8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a:lvl1pPr>
          </a:lstStyle>
          <a:p>
            <a:pPr>
              <a:defRPr/>
            </a:pPr>
            <a:fld id="{6281E802-B61C-4F27-A4C0-6540A4598B21}" type="datetimeFigureOut">
              <a:rPr lang="el-GR"/>
              <a:pPr>
                <a:defRPr/>
              </a:pPr>
              <a:t>10/5/2016</a:t>
            </a:fld>
            <a:endParaRPr lang="el-GR"/>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38DD2D7-3888-4A00-9808-118ADE80D67A}" type="slidenum">
              <a:rPr lang="el-GR"/>
              <a:pPr>
                <a:defRPr/>
              </a:pPr>
              <a:t>‹#›</a:t>
            </a:fld>
            <a:endParaRPr lang="el-GR"/>
          </a:p>
        </p:txBody>
      </p:sp>
    </p:spTree>
  </p:cSld>
  <p:clrMapOvr>
    <a:masterClrMapping/>
  </p:clrMapOvr>
  <p:transition spd="slow" advClick="0" advTm="8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775" y="244475"/>
            <a:ext cx="11723688" cy="63769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bwMode="auto">
          <a:xfrm>
            <a:off x="1143000" y="609600"/>
            <a:ext cx="9875838" cy="1355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endParaRPr lang="en-US" smtClean="0"/>
          </a:p>
        </p:txBody>
      </p:sp>
      <p:sp>
        <p:nvSpPr>
          <p:cNvPr id="1028" name="Text Placeholder 2"/>
          <p:cNvSpPr>
            <a:spLocks noGrp="1"/>
          </p:cNvSpPr>
          <p:nvPr>
            <p:ph type="body" idx="1"/>
          </p:nvPr>
        </p:nvSpPr>
        <p:spPr bwMode="auto">
          <a:xfrm>
            <a:off x="1143000" y="2057400"/>
            <a:ext cx="9872663"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4" name="Date Placeholder 3"/>
          <p:cNvSpPr>
            <a:spLocks noGrp="1"/>
          </p:cNvSpPr>
          <p:nvPr>
            <p:ph type="dt" sz="half" idx="2"/>
          </p:nvPr>
        </p:nvSpPr>
        <p:spPr>
          <a:xfrm>
            <a:off x="1143000" y="6224588"/>
            <a:ext cx="2328863"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accent1"/>
                </a:solidFill>
                <a:latin typeface="+mn-lt"/>
              </a:defRPr>
            </a:lvl1pPr>
          </a:lstStyle>
          <a:p>
            <a:pPr>
              <a:defRPr/>
            </a:pPr>
            <a:fld id="{4C9294C5-F294-40C1-9A46-7886DB41B2AD}" type="datetimeFigureOut">
              <a:rPr lang="el-GR"/>
              <a:pPr>
                <a:defRPr/>
              </a:pPr>
              <a:t>10/5/2016</a:t>
            </a:fld>
            <a:endParaRPr lang="el-GR"/>
          </a:p>
        </p:txBody>
      </p:sp>
      <p:sp>
        <p:nvSpPr>
          <p:cNvPr id="5" name="Footer Placeholder 4"/>
          <p:cNvSpPr>
            <a:spLocks noGrp="1"/>
          </p:cNvSpPr>
          <p:nvPr>
            <p:ph type="ftr" sz="quarter" idx="3"/>
          </p:nvPr>
        </p:nvSpPr>
        <p:spPr>
          <a:xfrm>
            <a:off x="3949700" y="6224588"/>
            <a:ext cx="4716463" cy="365125"/>
          </a:xfrm>
          <a:prstGeom prst="rect">
            <a:avLst/>
          </a:prstGeom>
        </p:spPr>
        <p:txBody>
          <a:bodyPr vert="horz" lIns="91440" tIns="45720" rIns="91440" bIns="45720" rtlCol="0" anchor="ctr"/>
          <a:lstStyle>
            <a:lvl1pPr algn="ctr" fontAlgn="auto">
              <a:spcBef>
                <a:spcPts val="0"/>
              </a:spcBef>
              <a:spcAft>
                <a:spcPts val="0"/>
              </a:spcAft>
              <a:defRPr sz="1200">
                <a:solidFill>
                  <a:schemeClr val="accent1"/>
                </a:solidFill>
                <a:latin typeface="+mn-lt"/>
              </a:defRPr>
            </a:lvl1pPr>
          </a:lstStyle>
          <a:p>
            <a:pPr>
              <a:defRPr/>
            </a:pPr>
            <a:endParaRPr lang="el-GR"/>
          </a:p>
        </p:txBody>
      </p:sp>
      <p:sp>
        <p:nvSpPr>
          <p:cNvPr id="6" name="Slide Number Placeholder 5"/>
          <p:cNvSpPr>
            <a:spLocks noGrp="1"/>
          </p:cNvSpPr>
          <p:nvPr>
            <p:ph type="sldNum" sz="quarter" idx="4"/>
          </p:nvPr>
        </p:nvSpPr>
        <p:spPr>
          <a:xfrm>
            <a:off x="9329738" y="6224588"/>
            <a:ext cx="170656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mn-lt"/>
              </a:defRPr>
            </a:lvl1pPr>
          </a:lstStyle>
          <a:p>
            <a:pPr>
              <a:defRPr/>
            </a:pPr>
            <a:fld id="{54E77696-AB02-47CB-AC6B-1FAEC3704AD8}"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01" r:id="rId1"/>
    <p:sldLayoutId id="2147483793" r:id="rId2"/>
    <p:sldLayoutId id="2147483802" r:id="rId3"/>
    <p:sldLayoutId id="2147483794" r:id="rId4"/>
    <p:sldLayoutId id="2147483795" r:id="rId5"/>
    <p:sldLayoutId id="2147483796" r:id="rId6"/>
    <p:sldLayoutId id="2147483797" r:id="rId7"/>
    <p:sldLayoutId id="2147483798" r:id="rId8"/>
    <p:sldLayoutId id="2147483803" r:id="rId9"/>
    <p:sldLayoutId id="2147483799" r:id="rId10"/>
    <p:sldLayoutId id="2147483800" r:id="rId11"/>
  </p:sldLayoutIdLst>
  <p:transition spd="slow" advClick="0" advTm="8000">
    <p:dissolve/>
  </p:transition>
  <p:txStyles>
    <p:titleStyle>
      <a:lvl1pPr algn="l" rtl="0" fontAlgn="base">
        <a:lnSpc>
          <a:spcPct val="90000"/>
        </a:lnSpc>
        <a:spcBef>
          <a:spcPct val="0"/>
        </a:spcBef>
        <a:spcAft>
          <a:spcPct val="0"/>
        </a:spcAft>
        <a:defRPr sz="4400" kern="1200">
          <a:solidFill>
            <a:schemeClr val="accent1"/>
          </a:solidFill>
          <a:latin typeface="+mj-lt"/>
          <a:ea typeface="+mj-ea"/>
          <a:cs typeface="+mj-cs"/>
        </a:defRPr>
      </a:lvl1pPr>
      <a:lvl2pPr algn="l" rtl="0" fontAlgn="base">
        <a:lnSpc>
          <a:spcPct val="90000"/>
        </a:lnSpc>
        <a:spcBef>
          <a:spcPct val="0"/>
        </a:spcBef>
        <a:spcAft>
          <a:spcPct val="0"/>
        </a:spcAft>
        <a:defRPr sz="4400">
          <a:solidFill>
            <a:schemeClr val="accent1"/>
          </a:solidFill>
          <a:latin typeface="Corbel" pitchFamily="34" charset="0"/>
        </a:defRPr>
      </a:lvl2pPr>
      <a:lvl3pPr algn="l" rtl="0" fontAlgn="base">
        <a:lnSpc>
          <a:spcPct val="90000"/>
        </a:lnSpc>
        <a:spcBef>
          <a:spcPct val="0"/>
        </a:spcBef>
        <a:spcAft>
          <a:spcPct val="0"/>
        </a:spcAft>
        <a:defRPr sz="4400">
          <a:solidFill>
            <a:schemeClr val="accent1"/>
          </a:solidFill>
          <a:latin typeface="Corbel" pitchFamily="34" charset="0"/>
        </a:defRPr>
      </a:lvl3pPr>
      <a:lvl4pPr algn="l" rtl="0" fontAlgn="base">
        <a:lnSpc>
          <a:spcPct val="90000"/>
        </a:lnSpc>
        <a:spcBef>
          <a:spcPct val="0"/>
        </a:spcBef>
        <a:spcAft>
          <a:spcPct val="0"/>
        </a:spcAft>
        <a:defRPr sz="4400">
          <a:solidFill>
            <a:schemeClr val="accent1"/>
          </a:solidFill>
          <a:latin typeface="Corbel" pitchFamily="34" charset="0"/>
        </a:defRPr>
      </a:lvl4pPr>
      <a:lvl5pPr algn="l" rtl="0" fontAlgn="base">
        <a:lnSpc>
          <a:spcPct val="90000"/>
        </a:lnSpc>
        <a:spcBef>
          <a:spcPct val="0"/>
        </a:spcBef>
        <a:spcAft>
          <a:spcPct val="0"/>
        </a:spcAft>
        <a:defRPr sz="4400">
          <a:solidFill>
            <a:schemeClr val="accent1"/>
          </a:solidFill>
          <a:latin typeface="Corbel" pitchFamily="34" charset="0"/>
        </a:defRPr>
      </a:lvl5pPr>
      <a:lvl6pPr marL="457200" algn="l" rtl="0" fontAlgn="base">
        <a:lnSpc>
          <a:spcPct val="90000"/>
        </a:lnSpc>
        <a:spcBef>
          <a:spcPct val="0"/>
        </a:spcBef>
        <a:spcAft>
          <a:spcPct val="0"/>
        </a:spcAft>
        <a:defRPr sz="4400">
          <a:solidFill>
            <a:schemeClr val="accent1"/>
          </a:solidFill>
          <a:latin typeface="Corbel" pitchFamily="34" charset="0"/>
        </a:defRPr>
      </a:lvl6pPr>
      <a:lvl7pPr marL="914400" algn="l" rtl="0" fontAlgn="base">
        <a:lnSpc>
          <a:spcPct val="90000"/>
        </a:lnSpc>
        <a:spcBef>
          <a:spcPct val="0"/>
        </a:spcBef>
        <a:spcAft>
          <a:spcPct val="0"/>
        </a:spcAft>
        <a:defRPr sz="4400">
          <a:solidFill>
            <a:schemeClr val="accent1"/>
          </a:solidFill>
          <a:latin typeface="Corbel" pitchFamily="34" charset="0"/>
        </a:defRPr>
      </a:lvl7pPr>
      <a:lvl8pPr marL="1371600" algn="l" rtl="0" fontAlgn="base">
        <a:lnSpc>
          <a:spcPct val="90000"/>
        </a:lnSpc>
        <a:spcBef>
          <a:spcPct val="0"/>
        </a:spcBef>
        <a:spcAft>
          <a:spcPct val="0"/>
        </a:spcAft>
        <a:defRPr sz="4400">
          <a:solidFill>
            <a:schemeClr val="accent1"/>
          </a:solidFill>
          <a:latin typeface="Corbel" pitchFamily="34" charset="0"/>
        </a:defRPr>
      </a:lvl8pPr>
      <a:lvl9pPr marL="1828800" algn="l" rtl="0" fontAlgn="base">
        <a:lnSpc>
          <a:spcPct val="90000"/>
        </a:lnSpc>
        <a:spcBef>
          <a:spcPct val="0"/>
        </a:spcBef>
        <a:spcAft>
          <a:spcPct val="0"/>
        </a:spcAft>
        <a:defRPr sz="4400">
          <a:solidFill>
            <a:schemeClr val="accent1"/>
          </a:solidFill>
          <a:latin typeface="Corbel" pitchFamily="34" charset="0"/>
        </a:defRPr>
      </a:lvl9pPr>
    </p:titleStyle>
    <p:bodyStyle>
      <a:lvl1pPr marL="228600" indent="-182563" algn="l" rtl="0" fontAlgn="base">
        <a:lnSpc>
          <a:spcPct val="90000"/>
        </a:lnSpc>
        <a:spcBef>
          <a:spcPts val="1400"/>
        </a:spcBef>
        <a:spcAft>
          <a:spcPct val="0"/>
        </a:spcAft>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563" algn="l" rtl="0" fontAlgn="base">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0250" indent="-182563" algn="l" rtl="0" fontAlgn="base">
        <a:lnSpc>
          <a:spcPct val="90000"/>
        </a:lnSpc>
        <a:spcBef>
          <a:spcPts val="200"/>
        </a:spcBef>
        <a:spcAft>
          <a:spcPts val="400"/>
        </a:spcAft>
        <a:buClr>
          <a:schemeClr val="accent1"/>
        </a:buClr>
        <a:buSzPct val="80000"/>
        <a:buFont typeface="Corbel" pitchFamily="34" charset="0"/>
        <a:buChar char="•"/>
        <a:defRPr kern="1200">
          <a:solidFill>
            <a:schemeClr val="accent1"/>
          </a:solidFill>
          <a:latin typeface="+mn-lt"/>
          <a:ea typeface="+mn-ea"/>
          <a:cs typeface="+mn-cs"/>
        </a:defRPr>
      </a:lvl3pPr>
      <a:lvl4pPr marL="1004888" indent="-182563" algn="l" rtl="0" fontAlgn="base">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79525" indent="-182563" algn="l" rtl="0" fontAlgn="base">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E:\&#928;&#913;&#929;&#927;&#933;&#931;&#921;&#913;&#931;&#919;\&#932;&#959;%20&#924;&#960;&#955;&#972;&#954;&#959;%20&#964;&#951;&#962;%20&#922;&#945;&#953;&#963;&#945;&#961;&#953;&#945;&#957;&#942;&#962;%20-%20&#935;&#940;&#961;&#953;&#962;%20&#913;&#955;&#949;&#958;&#943;&#959;&#965;%20(1976).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fontAlgn="auto">
              <a:spcAft>
                <a:spcPts val="0"/>
              </a:spcAft>
              <a:defRPr/>
            </a:pPr>
            <a:r>
              <a:rPr lang="el-GR" smtClean="0"/>
              <a:t>ΣΚΟΠΕΥΤΗΡΙΟ ΚΑΙΣΑΡΙΑΝΗΣ</a:t>
            </a:r>
            <a:endParaRPr lang="el-GR"/>
          </a:p>
        </p:txBody>
      </p:sp>
      <p:sp>
        <p:nvSpPr>
          <p:cNvPr id="13314" name="Υπότιτλος 2"/>
          <p:cNvSpPr>
            <a:spLocks noGrp="1"/>
          </p:cNvSpPr>
          <p:nvPr>
            <p:ph type="subTitle" idx="1"/>
          </p:nvPr>
        </p:nvSpPr>
        <p:spPr>
          <a:xfrm>
            <a:off x="1709738" y="3870325"/>
            <a:ext cx="8767762" cy="1387475"/>
          </a:xfrm>
        </p:spPr>
        <p:txBody>
          <a:bodyPr/>
          <a:lstStyle/>
          <a:p>
            <a:r>
              <a:rPr lang="el-GR" smtClean="0"/>
              <a:t>ΠΑΡΑΣΚΕΥΗ 29 ΙΑΝΟΥΑΡΙΟΥ 2016</a:t>
            </a:r>
          </a:p>
          <a:p>
            <a:endParaRPr lang="el-GR" smtClean="0"/>
          </a:p>
        </p:txBody>
      </p:sp>
      <p:pic>
        <p:nvPicPr>
          <p:cNvPr id="5" name="Το Μπλόκο της Καισαριανής - Χάρις Αλεξίου (1976).mp3">
            <a:hlinkClick r:id="" action="ppaction://media"/>
          </p:cNvPr>
          <p:cNvPicPr>
            <a:picLocks noRot="1" noChangeAspect="1"/>
          </p:cNvPicPr>
          <p:nvPr>
            <a:audioFile r:link="rId1"/>
          </p:nvPr>
        </p:nvPicPr>
        <p:blipFill>
          <a:blip r:embed="rId3"/>
          <a:srcRect/>
          <a:stretch>
            <a:fillRect/>
          </a:stretch>
        </p:blipFill>
        <p:spPr bwMode="auto">
          <a:xfrm>
            <a:off x="5994400" y="3327400"/>
            <a:ext cx="203200" cy="203200"/>
          </a:xfrm>
          <a:prstGeom prst="rect">
            <a:avLst/>
          </a:prstGeom>
          <a:noFill/>
          <a:ln w="9525">
            <a:noFill/>
            <a:miter lim="800000"/>
            <a:headEnd/>
            <a:tailEnd/>
          </a:ln>
        </p:spPr>
      </p:pic>
    </p:spTree>
  </p:cSld>
  <p:clrMapOvr>
    <a:masterClrMapping/>
  </p:clrMapOvr>
  <p:transition spd="slow" advClick="0" advTm="8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Εικόνα 1"/>
          <p:cNvPicPr>
            <a:picLocks noChangeAspect="1"/>
          </p:cNvPicPr>
          <p:nvPr/>
        </p:nvPicPr>
        <p:blipFill>
          <a:blip r:embed="rId2"/>
          <a:srcRect/>
          <a:stretch>
            <a:fillRect/>
          </a:stretch>
        </p:blipFill>
        <p:spPr bwMode="auto">
          <a:xfrm>
            <a:off x="2471738" y="835025"/>
            <a:ext cx="7112000" cy="5334000"/>
          </a:xfrm>
          <a:prstGeom prst="rect">
            <a:avLst/>
          </a:prstGeom>
          <a:noFill/>
          <a:ln w="9525">
            <a:noFill/>
            <a:miter lim="800000"/>
            <a:headEnd/>
            <a:tailEnd/>
          </a:ln>
        </p:spPr>
      </p:pic>
    </p:spTree>
  </p:cSld>
  <p:clrMapOvr>
    <a:masterClrMapping/>
  </p:clrMapOvr>
  <p:transition spd="slow" advClick="0" advTm="8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Εικόνα 1"/>
          <p:cNvPicPr>
            <a:picLocks noChangeAspect="1"/>
          </p:cNvPicPr>
          <p:nvPr/>
        </p:nvPicPr>
        <p:blipFill>
          <a:blip r:embed="rId2"/>
          <a:srcRect/>
          <a:stretch>
            <a:fillRect/>
          </a:stretch>
        </p:blipFill>
        <p:spPr bwMode="auto">
          <a:xfrm>
            <a:off x="2190750" y="511175"/>
            <a:ext cx="7754938" cy="5816600"/>
          </a:xfrm>
          <a:prstGeom prst="rect">
            <a:avLst/>
          </a:prstGeom>
          <a:noFill/>
          <a:ln w="9525">
            <a:noFill/>
            <a:miter lim="800000"/>
            <a:headEnd/>
            <a:tailEnd/>
          </a:ln>
        </p:spPr>
      </p:pic>
    </p:spTree>
  </p:cSld>
  <p:clrMapOvr>
    <a:masterClrMapping/>
  </p:clrMapOvr>
  <p:transition spd="slow" advClick="0" advTm="8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Εικόνα 1"/>
          <p:cNvPicPr>
            <a:picLocks noChangeAspect="1"/>
          </p:cNvPicPr>
          <p:nvPr/>
        </p:nvPicPr>
        <p:blipFill>
          <a:blip r:embed="rId2"/>
          <a:srcRect/>
          <a:stretch>
            <a:fillRect/>
          </a:stretch>
        </p:blipFill>
        <p:spPr bwMode="auto">
          <a:xfrm>
            <a:off x="6784975" y="582613"/>
            <a:ext cx="3914775" cy="5692775"/>
          </a:xfrm>
          <a:prstGeom prst="rect">
            <a:avLst/>
          </a:prstGeom>
          <a:noFill/>
          <a:ln w="9525">
            <a:noFill/>
            <a:miter lim="800000"/>
            <a:headEnd/>
            <a:tailEnd/>
          </a:ln>
        </p:spPr>
      </p:pic>
      <p:sp>
        <p:nvSpPr>
          <p:cNvPr id="24578" name="Τίτλος 4"/>
          <p:cNvSpPr>
            <a:spLocks noGrp="1"/>
          </p:cNvSpPr>
          <p:nvPr>
            <p:ph type="title"/>
          </p:nvPr>
        </p:nvSpPr>
        <p:spPr>
          <a:xfrm>
            <a:off x="1143000" y="1096963"/>
            <a:ext cx="3932238" cy="1738312"/>
          </a:xfrm>
        </p:spPr>
        <p:txBody>
          <a:bodyPr/>
          <a:lstStyle/>
          <a:p>
            <a:r>
              <a:rPr lang="el-GR" sz="2800" smtClean="0">
                <a:solidFill>
                  <a:srgbClr val="000000"/>
                </a:solidFill>
              </a:rPr>
              <a:t>ΣΟΥΚΑΤΖΙΔΗΣ ΝΑΠΟΛΕΩΝ από την Κρήτη (καταγόταν από την Προύσα της Μικράς Ασίας)</a:t>
            </a:r>
            <a:endParaRPr lang="el-GR" sz="2800" smtClean="0"/>
          </a:p>
        </p:txBody>
      </p:sp>
      <p:sp>
        <p:nvSpPr>
          <p:cNvPr id="24579" name="Θέση περιεχομένου 5"/>
          <p:cNvSpPr>
            <a:spLocks noGrp="1"/>
          </p:cNvSpPr>
          <p:nvPr>
            <p:ph idx="1"/>
          </p:nvPr>
        </p:nvSpPr>
        <p:spPr>
          <a:xfrm>
            <a:off x="5851525" y="1096963"/>
            <a:ext cx="5213350" cy="4664075"/>
          </a:xfrm>
        </p:spPr>
        <p:txBody>
          <a:bodyPr/>
          <a:lstStyle/>
          <a:p>
            <a:endParaRPr lang="el-GR" smtClean="0"/>
          </a:p>
        </p:txBody>
      </p:sp>
      <p:sp>
        <p:nvSpPr>
          <p:cNvPr id="7" name="Θέση κειμένου 6"/>
          <p:cNvSpPr>
            <a:spLocks noGrp="1"/>
          </p:cNvSpPr>
          <p:nvPr>
            <p:ph type="body" sz="half" idx="2"/>
          </p:nvPr>
        </p:nvSpPr>
        <p:spPr>
          <a:xfrm>
            <a:off x="1143000" y="2835275"/>
            <a:ext cx="3932238" cy="3016250"/>
          </a:xfrm>
        </p:spPr>
        <p:txBody>
          <a:bodyPr rtlCol="0">
            <a:normAutofit lnSpcReduction="10000"/>
          </a:bodyPr>
          <a:lstStyle/>
          <a:p>
            <a:pPr fontAlgn="auto">
              <a:spcAft>
                <a:spcPts val="0"/>
              </a:spcAft>
              <a:defRPr/>
            </a:pPr>
            <a:r>
              <a:rPr lang="el-GR" sz="2000" dirty="0" smtClean="0">
                <a:solidFill>
                  <a:prstClr val="black"/>
                </a:solidFill>
              </a:rPr>
              <a:t>«</a:t>
            </a:r>
            <a:r>
              <a:rPr lang="el-GR" sz="2000" dirty="0">
                <a:solidFill>
                  <a:prstClr val="black"/>
                </a:solidFill>
              </a:rPr>
              <a:t>Πατερούλη, πάω για εκτέλεση. Να’ </a:t>
            </a:r>
            <a:r>
              <a:rPr lang="el-GR" sz="2000" dirty="0" err="1">
                <a:solidFill>
                  <a:prstClr val="black"/>
                </a:solidFill>
              </a:rPr>
              <a:t>σαι</a:t>
            </a:r>
            <a:r>
              <a:rPr lang="el-GR" sz="2000" dirty="0">
                <a:solidFill>
                  <a:prstClr val="black"/>
                </a:solidFill>
              </a:rPr>
              <a:t> περήφανος για το μοναχογιό σου. Γεια, γεια πατερούλη. Αδελφούλα μου, πάω για εκτέλεση. Σε λάτρεψα πολύ, όσο και τη γυναίκα μου. Δεν μπόρεσα να σας κάνω ευτυχισμένες. Λίγη αγάπη στον μπαμπά, όσο ζει. Γεια, γεια σου λατρευτή μου αδελφούλα». </a:t>
            </a:r>
          </a:p>
          <a:p>
            <a:pPr fontAlgn="auto">
              <a:spcAft>
                <a:spcPts val="0"/>
              </a:spcAft>
              <a:defRPr/>
            </a:pPr>
            <a:endParaRPr lang="el-GR" dirty="0"/>
          </a:p>
        </p:txBody>
      </p:sp>
    </p:spTree>
  </p:cSld>
  <p:clrMapOvr>
    <a:masterClrMapping/>
  </p:clrMapOvr>
  <p:transition spd="slow" advClick="0" advTm="8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Εικόνα 1"/>
          <p:cNvPicPr>
            <a:picLocks noChangeAspect="1"/>
          </p:cNvPicPr>
          <p:nvPr/>
        </p:nvPicPr>
        <p:blipFill>
          <a:blip r:embed="rId2" cstate="print"/>
          <a:srcRect/>
          <a:stretch>
            <a:fillRect/>
          </a:stretch>
        </p:blipFill>
        <p:spPr bwMode="auto">
          <a:xfrm>
            <a:off x="2562225" y="666750"/>
            <a:ext cx="7292975" cy="5468938"/>
          </a:xfrm>
          <a:prstGeom prst="rect">
            <a:avLst/>
          </a:prstGeom>
          <a:noFill/>
          <a:ln w="9525">
            <a:noFill/>
            <a:miter lim="800000"/>
            <a:headEnd/>
            <a:tailEnd/>
          </a:ln>
        </p:spPr>
      </p:pic>
    </p:spTree>
  </p:cSld>
  <p:clrMapOvr>
    <a:masterClrMapping/>
  </p:clrMapOvr>
  <p:transition spd="slow" advClick="0" advTm="16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Εικόνα 1"/>
          <p:cNvPicPr>
            <a:picLocks noChangeAspect="1"/>
          </p:cNvPicPr>
          <p:nvPr/>
        </p:nvPicPr>
        <p:blipFill>
          <a:blip r:embed="rId2"/>
          <a:srcRect/>
          <a:stretch>
            <a:fillRect/>
          </a:stretch>
        </p:blipFill>
        <p:spPr bwMode="auto">
          <a:xfrm>
            <a:off x="2393950" y="371475"/>
            <a:ext cx="7573963" cy="6146800"/>
          </a:xfrm>
          <a:prstGeom prst="rect">
            <a:avLst/>
          </a:prstGeom>
          <a:noFill/>
          <a:ln w="9525">
            <a:noFill/>
            <a:miter lim="800000"/>
            <a:headEnd/>
            <a:tailEnd/>
          </a:ln>
        </p:spPr>
      </p:pic>
    </p:spTree>
  </p:cSld>
  <p:clrMapOvr>
    <a:masterClrMapping/>
  </p:clrMapOvr>
  <p:transition spd="slow" advClick="0" advTm="8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Εικόνα 1"/>
          <p:cNvPicPr>
            <a:picLocks noChangeAspect="1"/>
          </p:cNvPicPr>
          <p:nvPr/>
        </p:nvPicPr>
        <p:blipFill>
          <a:blip r:embed="rId2"/>
          <a:srcRect/>
          <a:stretch>
            <a:fillRect/>
          </a:stretch>
        </p:blipFill>
        <p:spPr bwMode="auto">
          <a:xfrm>
            <a:off x="2268538" y="587375"/>
            <a:ext cx="7699375" cy="5773738"/>
          </a:xfrm>
          <a:prstGeom prst="rect">
            <a:avLst/>
          </a:prstGeom>
          <a:noFill/>
          <a:ln w="9525">
            <a:noFill/>
            <a:miter lim="800000"/>
            <a:headEnd/>
            <a:tailEnd/>
          </a:ln>
        </p:spPr>
      </p:pic>
    </p:spTree>
  </p:cSld>
  <p:clrMapOvr>
    <a:masterClrMapping/>
  </p:clrMapOvr>
  <p:transition spd="slow" advClick="0" advTm="8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Εικόνα 1"/>
          <p:cNvPicPr>
            <a:picLocks noChangeAspect="1"/>
          </p:cNvPicPr>
          <p:nvPr/>
        </p:nvPicPr>
        <p:blipFill>
          <a:blip r:embed="rId2"/>
          <a:srcRect/>
          <a:stretch>
            <a:fillRect/>
          </a:stretch>
        </p:blipFill>
        <p:spPr bwMode="auto">
          <a:xfrm>
            <a:off x="2381250" y="1150938"/>
            <a:ext cx="8039100" cy="4929187"/>
          </a:xfrm>
          <a:prstGeom prst="rect">
            <a:avLst/>
          </a:prstGeom>
          <a:noFill/>
          <a:ln w="9525">
            <a:noFill/>
            <a:miter lim="800000"/>
            <a:headEnd/>
            <a:tailEnd/>
          </a:ln>
        </p:spPr>
      </p:pic>
    </p:spTree>
  </p:cSld>
  <p:clrMapOvr>
    <a:masterClrMapping/>
  </p:clrMapOvr>
  <p:transition spd="slow" advClick="0" advTm="8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Εικόνα 1"/>
          <p:cNvPicPr>
            <a:picLocks noChangeAspect="1"/>
          </p:cNvPicPr>
          <p:nvPr/>
        </p:nvPicPr>
        <p:blipFill>
          <a:blip r:embed="rId2"/>
          <a:srcRect/>
          <a:stretch>
            <a:fillRect/>
          </a:stretch>
        </p:blipFill>
        <p:spPr bwMode="auto">
          <a:xfrm>
            <a:off x="2506663" y="450850"/>
            <a:ext cx="7743825" cy="5808663"/>
          </a:xfrm>
          <a:prstGeom prst="rect">
            <a:avLst/>
          </a:prstGeom>
          <a:noFill/>
          <a:ln w="9525">
            <a:noFill/>
            <a:miter lim="800000"/>
            <a:headEnd/>
            <a:tailEnd/>
          </a:ln>
        </p:spPr>
      </p:pic>
    </p:spTree>
  </p:cSld>
  <p:clrMapOvr>
    <a:masterClrMapping/>
  </p:clrMapOvr>
  <p:transition spd="slow" advClick="0" advTm="8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Εικόνα 1"/>
          <p:cNvPicPr>
            <a:picLocks noChangeAspect="1"/>
          </p:cNvPicPr>
          <p:nvPr/>
        </p:nvPicPr>
        <p:blipFill>
          <a:blip r:embed="rId2"/>
          <a:srcRect/>
          <a:stretch>
            <a:fillRect/>
          </a:stretch>
        </p:blipFill>
        <p:spPr bwMode="auto">
          <a:xfrm>
            <a:off x="2100263" y="327025"/>
            <a:ext cx="8048625" cy="6037263"/>
          </a:xfrm>
          <a:prstGeom prst="rect">
            <a:avLst/>
          </a:prstGeom>
          <a:noFill/>
          <a:ln w="9525">
            <a:noFill/>
            <a:miter lim="800000"/>
            <a:headEnd/>
            <a:tailEnd/>
          </a:ln>
        </p:spPr>
      </p:pic>
    </p:spTree>
  </p:cSld>
  <p:clrMapOvr>
    <a:masterClrMapping/>
  </p:clrMapOvr>
  <p:transition spd="slow" advClick="0" advTm="8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Εικόνα 1"/>
          <p:cNvPicPr>
            <a:picLocks noChangeAspect="1"/>
          </p:cNvPicPr>
          <p:nvPr/>
        </p:nvPicPr>
        <p:blipFill>
          <a:blip r:embed="rId2"/>
          <a:srcRect/>
          <a:stretch>
            <a:fillRect/>
          </a:stretch>
        </p:blipFill>
        <p:spPr bwMode="auto">
          <a:xfrm>
            <a:off x="1963738" y="830263"/>
            <a:ext cx="8839200" cy="5113337"/>
          </a:xfrm>
          <a:prstGeom prst="rect">
            <a:avLst/>
          </a:prstGeom>
          <a:noFill/>
          <a:ln w="9525">
            <a:noFill/>
            <a:miter lim="800000"/>
            <a:headEnd/>
            <a:tailEnd/>
          </a:ln>
        </p:spPr>
      </p:pic>
    </p:spTree>
  </p:cSld>
  <p:clrMapOvr>
    <a:masterClrMapping/>
  </p:clrMapOvr>
  <p:transition spd="slow" advClick="0" advTm="8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Εικόνα 1"/>
          <p:cNvPicPr>
            <a:picLocks noChangeAspect="1"/>
          </p:cNvPicPr>
          <p:nvPr/>
        </p:nvPicPr>
        <p:blipFill>
          <a:blip r:embed="rId2"/>
          <a:srcRect/>
          <a:stretch>
            <a:fillRect/>
          </a:stretch>
        </p:blipFill>
        <p:spPr bwMode="auto">
          <a:xfrm>
            <a:off x="1908175" y="627063"/>
            <a:ext cx="8466138" cy="5664200"/>
          </a:xfrm>
          <a:prstGeom prst="rect">
            <a:avLst/>
          </a:prstGeom>
          <a:noFill/>
          <a:ln w="9525">
            <a:noFill/>
            <a:miter lim="800000"/>
            <a:headEnd/>
            <a:tailEnd/>
          </a:ln>
        </p:spPr>
      </p:pic>
    </p:spTree>
  </p:cSld>
  <p:clrMapOvr>
    <a:masterClrMapping/>
  </p:clrMapOvr>
  <p:transition spd="slow" advClick="0" advTm="8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Εικόνα 1"/>
          <p:cNvPicPr>
            <a:picLocks noChangeAspect="1"/>
          </p:cNvPicPr>
          <p:nvPr/>
        </p:nvPicPr>
        <p:blipFill>
          <a:blip r:embed="rId2"/>
          <a:srcRect/>
          <a:stretch>
            <a:fillRect/>
          </a:stretch>
        </p:blipFill>
        <p:spPr bwMode="auto">
          <a:xfrm>
            <a:off x="2347913" y="384175"/>
            <a:ext cx="7575550" cy="6121400"/>
          </a:xfrm>
          <a:prstGeom prst="rect">
            <a:avLst/>
          </a:prstGeom>
          <a:noFill/>
          <a:ln w="9525">
            <a:noFill/>
            <a:miter lim="800000"/>
            <a:headEnd/>
            <a:tailEnd/>
          </a:ln>
        </p:spPr>
      </p:pic>
    </p:spTree>
  </p:cSld>
  <p:clrMapOvr>
    <a:masterClrMapping/>
  </p:clrMapOvr>
  <p:transition spd="slow" advClick="0" advTm="8000">
    <p:dissolve/>
  </p:transition>
  <p:timing>
    <p:tnLst>
      <p:par>
        <p:cTn id="1" dur="indefinite" restart="never" nodeType="tmRoot"/>
      </p:par>
    </p:tnLst>
  </p:timing>
</p:sld>
</file>

<file path=ppt/theme/theme1.xml><?xml version="1.0" encoding="utf-8"?>
<a:theme xmlns:a="http://schemas.openxmlformats.org/drawingml/2006/main" name="Βάση">
  <a:themeElements>
    <a:clrScheme name="Βάση">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Βάση">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Βάση">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Βάση</Template>
  <TotalTime>67</TotalTime>
  <Words>81</Words>
  <Application>Microsoft Office PowerPoint</Application>
  <PresentationFormat>Προσαρμογή</PresentationFormat>
  <Paragraphs>4</Paragraphs>
  <Slides>13</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Βάση</vt:lpstr>
      <vt:lpstr>ΣΚΟΠΕΥΤΗΡΙΟ ΚΑΙΣΑΡΙΑΝΗΣ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ΣΟΥΚΑΤΖΙΔΗΣ ΝΑΠΟΛΕΩΝ από την Κρήτη (καταγόταν από την Προύσα της Μικράς Ασίας)</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ΣΚΟΠΕΥΤΗΡΙΟ ΚΑΙΣΑΡΙΑΝΗΣ</dc:title>
  <dc:creator>Irma</dc:creator>
  <cp:lastModifiedBy>user</cp:lastModifiedBy>
  <cp:revision>13</cp:revision>
  <dcterms:created xsi:type="dcterms:W3CDTF">2016-05-03T21:39:17Z</dcterms:created>
  <dcterms:modified xsi:type="dcterms:W3CDTF">2016-05-10T08:34:33Z</dcterms:modified>
</cp:coreProperties>
</file>