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368" autoAdjust="0"/>
    <p:restoredTop sz="94660"/>
  </p:normalViewPr>
  <p:slideViewPr>
    <p:cSldViewPr snapToGrid="0">
      <p:cViewPr varScale="1">
        <p:scale>
          <a:sx n="63" d="100"/>
          <a:sy n="63" d="100"/>
        </p:scale>
        <p:origin x="-126" y="-32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80F498-AED7-4532-9308-146F005AA169}" type="datetimeFigureOut">
              <a:rPr lang="el-GR" smtClean="0"/>
              <a:pPr/>
              <a:t>10/5/2016</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7C1CD-04CF-49A0-BEC0-2A8B4D32A452}" type="slidenum">
              <a:rPr lang="el-GR" smtClean="0"/>
              <a:pPr/>
              <a:t>‹#›</a:t>
            </a:fld>
            <a:endParaRPr lang="el-GR"/>
          </a:p>
        </p:txBody>
      </p:sp>
    </p:spTree>
    <p:extLst>
      <p:ext uri="{BB962C8B-B14F-4D97-AF65-F5344CB8AC3E}">
        <p14:creationId xmlns="" xmlns:p14="http://schemas.microsoft.com/office/powerpoint/2010/main" val="1423204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algn="r" hangingPunct="0">
              <a:defRPr sz="1800" b="0" i="0" u="none" strike="noStrike" kern="0" cap="none" spc="0" baseline="0">
                <a:solidFill>
                  <a:srgbClr val="000000"/>
                </a:solidFill>
                <a:uFillTx/>
              </a:defRPr>
            </a:pPr>
            <a:fld id="{FB41EAEA-BADF-439E-A70E-1BDAD8DEB672}" type="slidenum">
              <a:rPr lang="el-GR" sz="1400" kern="0">
                <a:solidFill>
                  <a:srgbClr val="000000"/>
                </a:solidFill>
                <a:latin typeface="Times New Roman" pitchFamily="18"/>
                <a:ea typeface="Arial" pitchFamily="2"/>
                <a:cs typeface="Tahoma" pitchFamily="2"/>
              </a:rPr>
              <a:pPr algn="r" hangingPunct="0">
                <a:defRPr sz="1800" b="0" i="0" u="none" strike="noStrike" kern="0" cap="none" spc="0" baseline="0">
                  <a:solidFill>
                    <a:srgbClr val="000000"/>
                  </a:solidFill>
                  <a:uFillTx/>
                </a:defRPr>
              </a:pPr>
              <a:t>1</a:t>
            </a:fld>
            <a:endParaRPr lang="el-GR" sz="1400" kern="0">
              <a:solidFill>
                <a:srgbClr val="000000"/>
              </a:solidFill>
              <a:latin typeface="Times New Roman" pitchFamily="18"/>
              <a:ea typeface="Arial" pitchFamily="2"/>
              <a:cs typeface="Tahoma" pitchFamily="2"/>
            </a:endParaRPr>
          </a:p>
        </p:txBody>
      </p:sp>
      <p:sp>
        <p:nvSpPr>
          <p:cNvPr id="3" name="Θέση εικόνας διαφάνειας 1"/>
          <p:cNvSpPr>
            <a:spLocks noGrp="1" noRot="1" noChangeAspect="1"/>
          </p:cNvSpPr>
          <p:nvPr>
            <p:ph type="sldImg"/>
          </p:nvPr>
        </p:nvSpPr>
        <p:spPr>
          <a:xfrm>
            <a:off x="217488" y="812800"/>
            <a:ext cx="7123112" cy="4008438"/>
          </a:xfrm>
          <a:solidFill>
            <a:srgbClr val="5B9BD5"/>
          </a:solidFill>
          <a:ln w="25402">
            <a:solidFill>
              <a:srgbClr val="41719C"/>
            </a:solidFill>
            <a:prstDash val="solid"/>
          </a:ln>
        </p:spPr>
      </p:sp>
      <p:sp>
        <p:nvSpPr>
          <p:cNvPr id="4" name="Θέση σημειώσεων 2"/>
          <p:cNvSpPr txBox="1">
            <a:spLocks noGrp="1"/>
          </p:cNvSpPr>
          <p:nvPr>
            <p:ph type="body" sz="quarter" idx="1"/>
          </p:nvPr>
        </p:nvSpPr>
        <p:spPr/>
        <p:txBody>
          <a:bodyPr>
            <a:spAutoFit/>
          </a:bodyPr>
          <a:lstStyle/>
          <a:p>
            <a:endParaRPr lang="el-GR"/>
          </a:p>
        </p:txBody>
      </p:sp>
    </p:spTree>
    <p:extLst>
      <p:ext uri="{BB962C8B-B14F-4D97-AF65-F5344CB8AC3E}">
        <p14:creationId xmlns="" xmlns:p14="http://schemas.microsoft.com/office/powerpoint/2010/main" val="2377426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algn="r" hangingPunct="0">
              <a:defRPr sz="1800" b="0" i="0" u="none" strike="noStrike" kern="0" cap="none" spc="0" baseline="0">
                <a:solidFill>
                  <a:srgbClr val="000000"/>
                </a:solidFill>
                <a:uFillTx/>
              </a:defRPr>
            </a:pPr>
            <a:fld id="{4A40DCEA-A96C-4065-9C9F-645E3DE1DD03}" type="slidenum">
              <a:rPr lang="el-GR" sz="1400" kern="0">
                <a:solidFill>
                  <a:srgbClr val="000000"/>
                </a:solidFill>
                <a:latin typeface="Times New Roman" pitchFamily="18"/>
                <a:ea typeface="Arial" pitchFamily="2"/>
                <a:cs typeface="Tahoma" pitchFamily="2"/>
              </a:rPr>
              <a:pPr algn="r" hangingPunct="0">
                <a:defRPr sz="1800" b="0" i="0" u="none" strike="noStrike" kern="0" cap="none" spc="0" baseline="0">
                  <a:solidFill>
                    <a:srgbClr val="000000"/>
                  </a:solidFill>
                  <a:uFillTx/>
                </a:defRPr>
              </a:pPr>
              <a:t>3</a:t>
            </a:fld>
            <a:endParaRPr lang="el-GR" sz="1400" kern="0">
              <a:solidFill>
                <a:srgbClr val="000000"/>
              </a:solidFill>
              <a:latin typeface="Times New Roman" pitchFamily="18"/>
              <a:ea typeface="Arial" pitchFamily="2"/>
              <a:cs typeface="Tahoma" pitchFamily="2"/>
            </a:endParaRPr>
          </a:p>
        </p:txBody>
      </p:sp>
      <p:sp>
        <p:nvSpPr>
          <p:cNvPr id="3" name="Θέση εικόνας διαφάνειας 1"/>
          <p:cNvSpPr>
            <a:spLocks noGrp="1" noRot="1" noChangeAspect="1"/>
          </p:cNvSpPr>
          <p:nvPr>
            <p:ph type="sldImg"/>
          </p:nvPr>
        </p:nvSpPr>
        <p:spPr>
          <a:xfrm>
            <a:off x="217488" y="812800"/>
            <a:ext cx="7123112" cy="4008438"/>
          </a:xfrm>
          <a:solidFill>
            <a:srgbClr val="5B9BD5"/>
          </a:solidFill>
          <a:ln w="25402">
            <a:solidFill>
              <a:srgbClr val="41719C"/>
            </a:solidFill>
            <a:prstDash val="solid"/>
          </a:ln>
        </p:spPr>
      </p:sp>
      <p:sp>
        <p:nvSpPr>
          <p:cNvPr id="4" name="Θέση σημειώσεων 2"/>
          <p:cNvSpPr txBox="1">
            <a:spLocks noGrp="1"/>
          </p:cNvSpPr>
          <p:nvPr>
            <p:ph type="body" sz="quarter" idx="1"/>
          </p:nvPr>
        </p:nvSpPr>
        <p:spPr/>
        <p:txBody>
          <a:bodyPr/>
          <a:lstStyle/>
          <a:p>
            <a:endParaRPr lang="el-GR"/>
          </a:p>
        </p:txBody>
      </p:sp>
    </p:spTree>
    <p:extLst>
      <p:ext uri="{BB962C8B-B14F-4D97-AF65-F5344CB8AC3E}">
        <p14:creationId xmlns="" xmlns:p14="http://schemas.microsoft.com/office/powerpoint/2010/main" val="1895817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algn="r" hangingPunct="0">
              <a:defRPr sz="1800" b="0" i="0" u="none" strike="noStrike" kern="0" cap="none" spc="0" baseline="0">
                <a:solidFill>
                  <a:srgbClr val="000000"/>
                </a:solidFill>
                <a:uFillTx/>
              </a:defRPr>
            </a:pPr>
            <a:fld id="{3D7CF88C-3517-4223-96BA-72233ADE802A}" type="slidenum">
              <a:rPr lang="el-GR" sz="1400" kern="0">
                <a:solidFill>
                  <a:srgbClr val="000000"/>
                </a:solidFill>
                <a:latin typeface="Times New Roman" pitchFamily="18"/>
                <a:ea typeface="Arial" pitchFamily="2"/>
                <a:cs typeface="Tahoma" pitchFamily="2"/>
              </a:rPr>
              <a:pPr algn="r" hangingPunct="0">
                <a:defRPr sz="1800" b="0" i="0" u="none" strike="noStrike" kern="0" cap="none" spc="0" baseline="0">
                  <a:solidFill>
                    <a:srgbClr val="000000"/>
                  </a:solidFill>
                  <a:uFillTx/>
                </a:defRPr>
              </a:pPr>
              <a:t>4</a:t>
            </a:fld>
            <a:endParaRPr lang="el-GR" sz="1400" kern="0">
              <a:solidFill>
                <a:srgbClr val="000000"/>
              </a:solidFill>
              <a:latin typeface="Times New Roman" pitchFamily="18"/>
              <a:ea typeface="Arial" pitchFamily="2"/>
              <a:cs typeface="Tahoma" pitchFamily="2"/>
            </a:endParaRPr>
          </a:p>
        </p:txBody>
      </p:sp>
      <p:sp>
        <p:nvSpPr>
          <p:cNvPr id="3" name="Θέση εικόνας διαφάνειας 1"/>
          <p:cNvSpPr>
            <a:spLocks noGrp="1" noRot="1" noChangeAspect="1"/>
          </p:cNvSpPr>
          <p:nvPr>
            <p:ph type="sldImg"/>
          </p:nvPr>
        </p:nvSpPr>
        <p:spPr>
          <a:xfrm>
            <a:off x="217488" y="812800"/>
            <a:ext cx="7123112" cy="4008438"/>
          </a:xfrm>
          <a:solidFill>
            <a:srgbClr val="5B9BD5"/>
          </a:solidFill>
          <a:ln w="25402">
            <a:solidFill>
              <a:srgbClr val="41719C"/>
            </a:solidFill>
            <a:prstDash val="solid"/>
          </a:ln>
        </p:spPr>
      </p:sp>
      <p:sp>
        <p:nvSpPr>
          <p:cNvPr id="4" name="Θέση σημειώσεων 2"/>
          <p:cNvSpPr txBox="1">
            <a:spLocks noGrp="1"/>
          </p:cNvSpPr>
          <p:nvPr>
            <p:ph type="body" sz="quarter" idx="1"/>
          </p:nvPr>
        </p:nvSpPr>
        <p:spPr/>
        <p:txBody>
          <a:bodyPr/>
          <a:lstStyle/>
          <a:p>
            <a:pPr lvl="0"/>
            <a:r>
              <a:rPr lang="el-GR"/>
              <a:t>Διαδηλώσεις στην Αθήνα, προσφυγικές γειτονιές, Ελεύθερη Ελλάδα</a:t>
            </a:r>
          </a:p>
          <a:p>
            <a:pPr lvl="0"/>
            <a:endParaRPr lang="el-GR"/>
          </a:p>
        </p:txBody>
      </p:sp>
    </p:spTree>
    <p:extLst>
      <p:ext uri="{BB962C8B-B14F-4D97-AF65-F5344CB8AC3E}">
        <p14:creationId xmlns="" xmlns:p14="http://schemas.microsoft.com/office/powerpoint/2010/main" val="3163173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txBox="1">
            <a:spLocks noGrp="1"/>
          </p:cNvSpPr>
          <p:nvPr>
            <p:ph type="ctrTitle"/>
          </p:nvPr>
        </p:nvSpPr>
        <p:spPr>
          <a:xfrm>
            <a:off x="1524477" y="1121876"/>
            <a:ext cx="9143038" cy="2387768"/>
          </a:xfrm>
        </p:spPr>
        <p:txBody>
          <a:bodyPr anchor="b"/>
          <a:lstStyle>
            <a:lvl1pPr>
              <a:defRPr sz="5443"/>
            </a:lvl1pPr>
          </a:lstStyle>
          <a:p>
            <a:pPr lvl="0"/>
            <a:r>
              <a:rPr lang="el-GR"/>
              <a:t>Στυλ κύριου τίτλου</a:t>
            </a:r>
          </a:p>
        </p:txBody>
      </p:sp>
      <p:sp>
        <p:nvSpPr>
          <p:cNvPr id="3" name="Υπότιτλος 2"/>
          <p:cNvSpPr txBox="1">
            <a:spLocks noGrp="1"/>
          </p:cNvSpPr>
          <p:nvPr>
            <p:ph type="subTitle" idx="1"/>
          </p:nvPr>
        </p:nvSpPr>
        <p:spPr>
          <a:xfrm>
            <a:off x="1524477" y="3601814"/>
            <a:ext cx="9143038" cy="1656176"/>
          </a:xfrm>
        </p:spPr>
        <p:txBody>
          <a:bodyPr anchorCtr="1"/>
          <a:lstStyle>
            <a:lvl1pPr algn="ctr">
              <a:defRPr sz="2177"/>
            </a:lvl1pPr>
          </a:lstStyle>
          <a:p>
            <a:pPr lvl="0"/>
            <a:r>
              <a:rPr lang="el-GR"/>
              <a:t>Στυλ κύριου υπότιτλου</a:t>
            </a:r>
          </a:p>
        </p:txBody>
      </p:sp>
      <p:sp>
        <p:nvSpPr>
          <p:cNvPr id="4" name="Θέση ημερομηνίας 3"/>
          <p:cNvSpPr txBox="1">
            <a:spLocks noGrp="1"/>
          </p:cNvSpPr>
          <p:nvPr>
            <p:ph type="dt" sz="half" idx="7"/>
          </p:nvPr>
        </p:nvSpPr>
        <p:spPr/>
        <p:txBody>
          <a:bodyPr/>
          <a:lstStyle>
            <a:lvl1pPr>
              <a:defRPr/>
            </a:lvl1pPr>
          </a:lstStyle>
          <a:p>
            <a:endParaRPr/>
          </a:p>
        </p:txBody>
      </p:sp>
      <p:sp>
        <p:nvSpPr>
          <p:cNvPr id="5" name="Θέση υποσέλιδου 4"/>
          <p:cNvSpPr txBox="1">
            <a:spLocks noGrp="1"/>
          </p:cNvSpPr>
          <p:nvPr>
            <p:ph type="ftr" sz="quarter" idx="9"/>
          </p:nvPr>
        </p:nvSpPr>
        <p:spPr/>
        <p:txBody>
          <a:bodyPr/>
          <a:lstStyle>
            <a:lvl1pPr>
              <a:defRPr/>
            </a:lvl1pPr>
          </a:lstStyle>
          <a:p>
            <a:endParaRPr/>
          </a:p>
        </p:txBody>
      </p:sp>
      <p:sp>
        <p:nvSpPr>
          <p:cNvPr id="6" name="Θέση αριθμού διαφάνειας 5"/>
          <p:cNvSpPr txBox="1">
            <a:spLocks noGrp="1"/>
          </p:cNvSpPr>
          <p:nvPr>
            <p:ph type="sldNum" sz="quarter" idx="8"/>
          </p:nvPr>
        </p:nvSpPr>
        <p:spPr/>
        <p:txBody>
          <a:bodyPr/>
          <a:lstStyle>
            <a:lvl1pPr>
              <a:defRPr/>
            </a:lvl1pPr>
          </a:lstStyle>
          <a:p>
            <a:fld id="{BF633D86-978B-4EEA-B4C6-853277E35DBB}" type="slidenum">
              <a:rPr/>
              <a:pPr/>
              <a:t>‹#›</a:t>
            </a:fld>
            <a:endParaRPr/>
          </a:p>
        </p:txBody>
      </p:sp>
    </p:spTree>
    <p:extLst>
      <p:ext uri="{BB962C8B-B14F-4D97-AF65-F5344CB8AC3E}">
        <p14:creationId xmlns="" xmlns:p14="http://schemas.microsoft.com/office/powerpoint/2010/main" val="441545963"/>
      </p:ext>
    </p:extLst>
  </p:cSld>
  <p:clrMapOvr>
    <a:masterClrMapping/>
  </p:clrMapOvr>
  <mc:AlternateContent xmlns:mc="http://schemas.openxmlformats.org/markup-compatibility/2006">
    <mc:Choice xmlns="" xmlns:p14="http://schemas.microsoft.com/office/powerpoint/2010/main" Requires="p14">
      <p:transition spd="slow" p14:dur="2000" advTm="28000"/>
    </mc:Choice>
    <mc:Fallback>
      <p:transition spd="slow" advTm="28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lvl1pPr>
              <a:defRPr/>
            </a:lvl1pPr>
          </a:lstStyle>
          <a:p>
            <a:pPr lvl="0"/>
            <a:r>
              <a:rPr lang="el-GR"/>
              <a:t>Στυλ κύριου τίτλου</a:t>
            </a:r>
          </a:p>
        </p:txBody>
      </p:sp>
      <p:sp>
        <p:nvSpPr>
          <p:cNvPr id="3" name="Θέση κατακόρυφου κειμένου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txBox="1">
            <a:spLocks noGrp="1"/>
          </p:cNvSpPr>
          <p:nvPr>
            <p:ph type="dt" sz="half" idx="7"/>
          </p:nvPr>
        </p:nvSpPr>
        <p:spPr/>
        <p:txBody>
          <a:bodyPr/>
          <a:lstStyle>
            <a:lvl1pPr>
              <a:defRPr/>
            </a:lvl1pPr>
          </a:lstStyle>
          <a:p>
            <a:endParaRPr/>
          </a:p>
        </p:txBody>
      </p:sp>
      <p:sp>
        <p:nvSpPr>
          <p:cNvPr id="5" name="Θέση υποσέλιδου 4"/>
          <p:cNvSpPr txBox="1">
            <a:spLocks noGrp="1"/>
          </p:cNvSpPr>
          <p:nvPr>
            <p:ph type="ftr" sz="quarter" idx="9"/>
          </p:nvPr>
        </p:nvSpPr>
        <p:spPr/>
        <p:txBody>
          <a:bodyPr/>
          <a:lstStyle>
            <a:lvl1pPr>
              <a:defRPr/>
            </a:lvl1pPr>
          </a:lstStyle>
          <a:p>
            <a:endParaRPr/>
          </a:p>
        </p:txBody>
      </p:sp>
      <p:sp>
        <p:nvSpPr>
          <p:cNvPr id="6" name="Θέση αριθμού διαφάνειας 5"/>
          <p:cNvSpPr txBox="1">
            <a:spLocks noGrp="1"/>
          </p:cNvSpPr>
          <p:nvPr>
            <p:ph type="sldNum" sz="quarter" idx="8"/>
          </p:nvPr>
        </p:nvSpPr>
        <p:spPr/>
        <p:txBody>
          <a:bodyPr/>
          <a:lstStyle>
            <a:lvl1pPr>
              <a:defRPr/>
            </a:lvl1pPr>
          </a:lstStyle>
          <a:p>
            <a:fld id="{4CCDB7A7-6ABB-4075-9199-1036E7AE0CE7}" type="slidenum">
              <a:rPr/>
              <a:pPr/>
              <a:t>‹#›</a:t>
            </a:fld>
            <a:endParaRPr/>
          </a:p>
        </p:txBody>
      </p:sp>
    </p:spTree>
    <p:extLst>
      <p:ext uri="{BB962C8B-B14F-4D97-AF65-F5344CB8AC3E}">
        <p14:creationId xmlns="" xmlns:p14="http://schemas.microsoft.com/office/powerpoint/2010/main" val="4278515933"/>
      </p:ext>
    </p:extLst>
  </p:cSld>
  <p:clrMapOvr>
    <a:masterClrMapping/>
  </p:clrMapOvr>
  <mc:AlternateContent xmlns:mc="http://schemas.openxmlformats.org/markup-compatibility/2006">
    <mc:Choice xmlns="" xmlns:p14="http://schemas.microsoft.com/office/powerpoint/2010/main" Requires="p14">
      <p:transition spd="slow" p14:dur="2000" advTm="28000"/>
    </mc:Choice>
    <mc:Fallback>
      <p:transition spd="slow" advTm="28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txBox="1">
            <a:spLocks noGrp="1"/>
          </p:cNvSpPr>
          <p:nvPr>
            <p:ph type="title" orient="vert"/>
          </p:nvPr>
        </p:nvSpPr>
        <p:spPr>
          <a:xfrm>
            <a:off x="8839685" y="273627"/>
            <a:ext cx="2741764" cy="5857091"/>
          </a:xfrm>
        </p:spPr>
        <p:txBody>
          <a:bodyPr vert="eaVert"/>
          <a:lstStyle>
            <a:lvl1pPr>
              <a:defRPr/>
            </a:lvl1pPr>
          </a:lstStyle>
          <a:p>
            <a:pPr lvl="0"/>
            <a:r>
              <a:rPr lang="el-GR"/>
              <a:t>Στυλ κύριου τίτλου</a:t>
            </a:r>
          </a:p>
        </p:txBody>
      </p:sp>
      <p:sp>
        <p:nvSpPr>
          <p:cNvPr id="3" name="Θέση κατακόρυφου κειμένου 2"/>
          <p:cNvSpPr txBox="1">
            <a:spLocks noGrp="1"/>
          </p:cNvSpPr>
          <p:nvPr>
            <p:ph type="body" orient="vert" idx="1"/>
          </p:nvPr>
        </p:nvSpPr>
        <p:spPr>
          <a:xfrm>
            <a:off x="608643" y="273627"/>
            <a:ext cx="8046717" cy="5857091"/>
          </a:xfrm>
        </p:spPr>
        <p:txBody>
          <a:bodyPr vert="eaVert"/>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txBox="1">
            <a:spLocks noGrp="1"/>
          </p:cNvSpPr>
          <p:nvPr>
            <p:ph type="dt" sz="half" idx="7"/>
          </p:nvPr>
        </p:nvSpPr>
        <p:spPr/>
        <p:txBody>
          <a:bodyPr/>
          <a:lstStyle>
            <a:lvl1pPr>
              <a:defRPr/>
            </a:lvl1pPr>
          </a:lstStyle>
          <a:p>
            <a:endParaRPr/>
          </a:p>
        </p:txBody>
      </p:sp>
      <p:sp>
        <p:nvSpPr>
          <p:cNvPr id="5" name="Θέση υποσέλιδου 4"/>
          <p:cNvSpPr txBox="1">
            <a:spLocks noGrp="1"/>
          </p:cNvSpPr>
          <p:nvPr>
            <p:ph type="ftr" sz="quarter" idx="9"/>
          </p:nvPr>
        </p:nvSpPr>
        <p:spPr/>
        <p:txBody>
          <a:bodyPr/>
          <a:lstStyle>
            <a:lvl1pPr>
              <a:defRPr/>
            </a:lvl1pPr>
          </a:lstStyle>
          <a:p>
            <a:endParaRPr/>
          </a:p>
        </p:txBody>
      </p:sp>
      <p:sp>
        <p:nvSpPr>
          <p:cNvPr id="6" name="Θέση αριθμού διαφάνειας 5"/>
          <p:cNvSpPr txBox="1">
            <a:spLocks noGrp="1"/>
          </p:cNvSpPr>
          <p:nvPr>
            <p:ph type="sldNum" sz="quarter" idx="8"/>
          </p:nvPr>
        </p:nvSpPr>
        <p:spPr/>
        <p:txBody>
          <a:bodyPr/>
          <a:lstStyle>
            <a:lvl1pPr>
              <a:defRPr/>
            </a:lvl1pPr>
          </a:lstStyle>
          <a:p>
            <a:fld id="{2FECB0F7-7383-4AC6-8E99-8CC12D140E8A}" type="slidenum">
              <a:rPr/>
              <a:pPr/>
              <a:t>‹#›</a:t>
            </a:fld>
            <a:endParaRPr/>
          </a:p>
        </p:txBody>
      </p:sp>
    </p:spTree>
    <p:extLst>
      <p:ext uri="{BB962C8B-B14F-4D97-AF65-F5344CB8AC3E}">
        <p14:creationId xmlns="" xmlns:p14="http://schemas.microsoft.com/office/powerpoint/2010/main" val="3201606433"/>
      </p:ext>
    </p:extLst>
  </p:cSld>
  <p:clrMapOvr>
    <a:masterClrMapping/>
  </p:clrMapOvr>
  <mc:AlternateContent xmlns:mc="http://schemas.openxmlformats.org/markup-compatibility/2006">
    <mc:Choice xmlns="" xmlns:p14="http://schemas.microsoft.com/office/powerpoint/2010/main" Requires="p14">
      <p:transition spd="slow" p14:dur="2000" advTm="28000"/>
    </mc:Choice>
    <mc:Fallback>
      <p:transition spd="slow" advTm="28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lvl1pPr>
              <a:defRPr/>
            </a:lvl1pPr>
          </a:lstStyle>
          <a:p>
            <a:pPr lvl="0"/>
            <a:r>
              <a:rPr lang="el-GR"/>
              <a:t>Στυλ κύριου τίτλου</a:t>
            </a:r>
          </a:p>
        </p:txBody>
      </p:sp>
      <p:sp>
        <p:nvSpPr>
          <p:cNvPr id="3" name="Θέση περιεχομένου 2"/>
          <p:cNvSpPr txBox="1">
            <a:spLocks noGrp="1"/>
          </p:cNvSpPr>
          <p:nvPr>
            <p:ph idx="1"/>
          </p:nvPr>
        </p:nvSpPr>
        <p:spPr/>
        <p:txBody>
          <a:bodyPr/>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txBox="1">
            <a:spLocks noGrp="1"/>
          </p:cNvSpPr>
          <p:nvPr>
            <p:ph type="dt" sz="half" idx="7"/>
          </p:nvPr>
        </p:nvSpPr>
        <p:spPr/>
        <p:txBody>
          <a:bodyPr/>
          <a:lstStyle>
            <a:lvl1pPr>
              <a:defRPr/>
            </a:lvl1pPr>
          </a:lstStyle>
          <a:p>
            <a:endParaRPr/>
          </a:p>
        </p:txBody>
      </p:sp>
      <p:sp>
        <p:nvSpPr>
          <p:cNvPr id="5" name="Θέση υποσέλιδου 4"/>
          <p:cNvSpPr txBox="1">
            <a:spLocks noGrp="1"/>
          </p:cNvSpPr>
          <p:nvPr>
            <p:ph type="ftr" sz="quarter" idx="9"/>
          </p:nvPr>
        </p:nvSpPr>
        <p:spPr/>
        <p:txBody>
          <a:bodyPr/>
          <a:lstStyle>
            <a:lvl1pPr>
              <a:defRPr/>
            </a:lvl1pPr>
          </a:lstStyle>
          <a:p>
            <a:endParaRPr/>
          </a:p>
        </p:txBody>
      </p:sp>
      <p:sp>
        <p:nvSpPr>
          <p:cNvPr id="6" name="Θέση αριθμού διαφάνειας 5"/>
          <p:cNvSpPr txBox="1">
            <a:spLocks noGrp="1"/>
          </p:cNvSpPr>
          <p:nvPr>
            <p:ph type="sldNum" sz="quarter" idx="8"/>
          </p:nvPr>
        </p:nvSpPr>
        <p:spPr/>
        <p:txBody>
          <a:bodyPr/>
          <a:lstStyle>
            <a:lvl1pPr>
              <a:defRPr/>
            </a:lvl1pPr>
          </a:lstStyle>
          <a:p>
            <a:fld id="{A7F1F432-6D8C-4921-87BF-B72DC2DE6FAB}" type="slidenum">
              <a:rPr/>
              <a:pPr/>
              <a:t>‹#›</a:t>
            </a:fld>
            <a:endParaRPr/>
          </a:p>
        </p:txBody>
      </p:sp>
    </p:spTree>
    <p:extLst>
      <p:ext uri="{BB962C8B-B14F-4D97-AF65-F5344CB8AC3E}">
        <p14:creationId xmlns="" xmlns:p14="http://schemas.microsoft.com/office/powerpoint/2010/main" val="3489004770"/>
      </p:ext>
    </p:extLst>
  </p:cSld>
  <p:clrMapOvr>
    <a:masterClrMapping/>
  </p:clrMapOvr>
  <mc:AlternateContent xmlns:mc="http://schemas.openxmlformats.org/markup-compatibility/2006">
    <mc:Choice xmlns="" xmlns:p14="http://schemas.microsoft.com/office/powerpoint/2010/main" Requires="p14">
      <p:transition spd="slow" p14:dur="2000" advTm="28000"/>
    </mc:Choice>
    <mc:Fallback>
      <p:transition spd="slow" advTm="28000"/>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txBox="1">
            <a:spLocks noGrp="1"/>
          </p:cNvSpPr>
          <p:nvPr>
            <p:ph type="title"/>
          </p:nvPr>
        </p:nvSpPr>
        <p:spPr>
          <a:xfrm>
            <a:off x="831364" y="1709456"/>
            <a:ext cx="10515838" cy="2852943"/>
          </a:xfrm>
        </p:spPr>
        <p:txBody>
          <a:bodyPr anchor="b"/>
          <a:lstStyle>
            <a:lvl1pPr>
              <a:defRPr sz="5443"/>
            </a:lvl1pPr>
          </a:lstStyle>
          <a:p>
            <a:pPr lvl="0"/>
            <a:r>
              <a:rPr lang="el-GR"/>
              <a:t>Στυλ κύριου τίτλου</a:t>
            </a:r>
          </a:p>
        </p:txBody>
      </p:sp>
      <p:sp>
        <p:nvSpPr>
          <p:cNvPr id="3" name="Θέση κειμένου 2"/>
          <p:cNvSpPr txBox="1">
            <a:spLocks noGrp="1"/>
          </p:cNvSpPr>
          <p:nvPr>
            <p:ph type="body" idx="1"/>
          </p:nvPr>
        </p:nvSpPr>
        <p:spPr>
          <a:xfrm>
            <a:off x="831364" y="4589766"/>
            <a:ext cx="10515838" cy="1499195"/>
          </a:xfrm>
        </p:spPr>
        <p:txBody>
          <a:bodyPr/>
          <a:lstStyle>
            <a:lvl1pPr>
              <a:defRPr sz="2177">
                <a:solidFill>
                  <a:srgbClr val="898989"/>
                </a:solidFill>
              </a:defRPr>
            </a:lvl1pPr>
          </a:lstStyle>
          <a:p>
            <a:pPr lvl="0"/>
            <a:r>
              <a:rPr lang="el-GR"/>
              <a:t>Στυλ υποδείγματος κειμένου</a:t>
            </a:r>
          </a:p>
        </p:txBody>
      </p:sp>
      <p:sp>
        <p:nvSpPr>
          <p:cNvPr id="4" name="Θέση ημερομηνίας 3"/>
          <p:cNvSpPr txBox="1">
            <a:spLocks noGrp="1"/>
          </p:cNvSpPr>
          <p:nvPr>
            <p:ph type="dt" sz="half" idx="7"/>
          </p:nvPr>
        </p:nvSpPr>
        <p:spPr/>
        <p:txBody>
          <a:bodyPr/>
          <a:lstStyle>
            <a:lvl1pPr>
              <a:defRPr/>
            </a:lvl1pPr>
          </a:lstStyle>
          <a:p>
            <a:endParaRPr/>
          </a:p>
        </p:txBody>
      </p:sp>
      <p:sp>
        <p:nvSpPr>
          <p:cNvPr id="5" name="Θέση υποσέλιδου 4"/>
          <p:cNvSpPr txBox="1">
            <a:spLocks noGrp="1"/>
          </p:cNvSpPr>
          <p:nvPr>
            <p:ph type="ftr" sz="quarter" idx="9"/>
          </p:nvPr>
        </p:nvSpPr>
        <p:spPr/>
        <p:txBody>
          <a:bodyPr/>
          <a:lstStyle>
            <a:lvl1pPr>
              <a:defRPr/>
            </a:lvl1pPr>
          </a:lstStyle>
          <a:p>
            <a:endParaRPr/>
          </a:p>
        </p:txBody>
      </p:sp>
      <p:sp>
        <p:nvSpPr>
          <p:cNvPr id="6" name="Θέση αριθμού διαφάνειας 5"/>
          <p:cNvSpPr txBox="1">
            <a:spLocks noGrp="1"/>
          </p:cNvSpPr>
          <p:nvPr>
            <p:ph type="sldNum" sz="quarter" idx="8"/>
          </p:nvPr>
        </p:nvSpPr>
        <p:spPr/>
        <p:txBody>
          <a:bodyPr/>
          <a:lstStyle>
            <a:lvl1pPr>
              <a:defRPr/>
            </a:lvl1pPr>
          </a:lstStyle>
          <a:p>
            <a:fld id="{6D47ED33-BB93-4F16-BB78-F1F074C16FDA}" type="slidenum">
              <a:rPr/>
              <a:pPr/>
              <a:t>‹#›</a:t>
            </a:fld>
            <a:endParaRPr/>
          </a:p>
        </p:txBody>
      </p:sp>
    </p:spTree>
    <p:extLst>
      <p:ext uri="{BB962C8B-B14F-4D97-AF65-F5344CB8AC3E}">
        <p14:creationId xmlns="" xmlns:p14="http://schemas.microsoft.com/office/powerpoint/2010/main" val="3849086569"/>
      </p:ext>
    </p:extLst>
  </p:cSld>
  <p:clrMapOvr>
    <a:masterClrMapping/>
  </p:clrMapOvr>
  <mc:AlternateContent xmlns:mc="http://schemas.openxmlformats.org/markup-compatibility/2006">
    <mc:Choice xmlns="" xmlns:p14="http://schemas.microsoft.com/office/powerpoint/2010/main" Requires="p14">
      <p:transition spd="slow" p14:dur="2000" advTm="28000"/>
    </mc:Choice>
    <mc:Fallback>
      <p:transition spd="slow" advTm="28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lvl1pPr>
              <a:defRPr/>
            </a:lvl1pPr>
          </a:lstStyle>
          <a:p>
            <a:pPr lvl="0"/>
            <a:r>
              <a:rPr lang="el-GR"/>
              <a:t>Στυλ κύριου τίτλου</a:t>
            </a:r>
          </a:p>
        </p:txBody>
      </p:sp>
      <p:sp>
        <p:nvSpPr>
          <p:cNvPr id="3" name="Θέση περιεχομένου 2"/>
          <p:cNvSpPr txBox="1">
            <a:spLocks noGrp="1"/>
          </p:cNvSpPr>
          <p:nvPr>
            <p:ph idx="1"/>
          </p:nvPr>
        </p:nvSpPr>
        <p:spPr>
          <a:xfrm>
            <a:off x="608644" y="1604331"/>
            <a:ext cx="5393284" cy="4526397"/>
          </a:xfrm>
        </p:spPr>
        <p:txBody>
          <a:bodyPr/>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txBox="1">
            <a:spLocks noGrp="1"/>
          </p:cNvSpPr>
          <p:nvPr>
            <p:ph idx="2"/>
          </p:nvPr>
        </p:nvSpPr>
        <p:spPr>
          <a:xfrm>
            <a:off x="6186240" y="1604331"/>
            <a:ext cx="5395196" cy="4526397"/>
          </a:xfrm>
        </p:spPr>
        <p:txBody>
          <a:bodyPr/>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txBox="1">
            <a:spLocks noGrp="1"/>
          </p:cNvSpPr>
          <p:nvPr>
            <p:ph type="dt" sz="half" idx="7"/>
          </p:nvPr>
        </p:nvSpPr>
        <p:spPr/>
        <p:txBody>
          <a:bodyPr/>
          <a:lstStyle>
            <a:lvl1pPr>
              <a:defRPr/>
            </a:lvl1pPr>
          </a:lstStyle>
          <a:p>
            <a:endParaRPr/>
          </a:p>
        </p:txBody>
      </p:sp>
      <p:sp>
        <p:nvSpPr>
          <p:cNvPr id="6" name="Θέση υποσέλιδου 5"/>
          <p:cNvSpPr txBox="1">
            <a:spLocks noGrp="1"/>
          </p:cNvSpPr>
          <p:nvPr>
            <p:ph type="ftr" sz="quarter" idx="9"/>
          </p:nvPr>
        </p:nvSpPr>
        <p:spPr/>
        <p:txBody>
          <a:bodyPr/>
          <a:lstStyle>
            <a:lvl1pPr>
              <a:defRPr/>
            </a:lvl1pPr>
          </a:lstStyle>
          <a:p>
            <a:endParaRPr/>
          </a:p>
        </p:txBody>
      </p:sp>
      <p:sp>
        <p:nvSpPr>
          <p:cNvPr id="7" name="Θέση αριθμού διαφάνειας 6"/>
          <p:cNvSpPr txBox="1">
            <a:spLocks noGrp="1"/>
          </p:cNvSpPr>
          <p:nvPr>
            <p:ph type="sldNum" sz="quarter" idx="8"/>
          </p:nvPr>
        </p:nvSpPr>
        <p:spPr/>
        <p:txBody>
          <a:bodyPr/>
          <a:lstStyle>
            <a:lvl1pPr>
              <a:defRPr/>
            </a:lvl1pPr>
          </a:lstStyle>
          <a:p>
            <a:fld id="{3C6FE0A1-271E-4DBC-86C3-353D1BF86592}" type="slidenum">
              <a:rPr/>
              <a:pPr/>
              <a:t>‹#›</a:t>
            </a:fld>
            <a:endParaRPr/>
          </a:p>
        </p:txBody>
      </p:sp>
    </p:spTree>
    <p:extLst>
      <p:ext uri="{BB962C8B-B14F-4D97-AF65-F5344CB8AC3E}">
        <p14:creationId xmlns="" xmlns:p14="http://schemas.microsoft.com/office/powerpoint/2010/main" val="3092427074"/>
      </p:ext>
    </p:extLst>
  </p:cSld>
  <p:clrMapOvr>
    <a:masterClrMapping/>
  </p:clrMapOvr>
  <mc:AlternateContent xmlns:mc="http://schemas.openxmlformats.org/markup-compatibility/2006">
    <mc:Choice xmlns="" xmlns:p14="http://schemas.microsoft.com/office/powerpoint/2010/main" Requires="p14">
      <p:transition spd="slow" p14:dur="2000" advTm="28000"/>
    </mc:Choice>
    <mc:Fallback>
      <p:transition spd="slow" advTm="28000"/>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txBox="1">
            <a:spLocks noGrp="1"/>
          </p:cNvSpPr>
          <p:nvPr>
            <p:ph type="title"/>
          </p:nvPr>
        </p:nvSpPr>
        <p:spPr>
          <a:xfrm>
            <a:off x="839038" y="365796"/>
            <a:ext cx="10515838" cy="1324936"/>
          </a:xfrm>
        </p:spPr>
        <p:txBody>
          <a:bodyPr/>
          <a:lstStyle>
            <a:lvl1pPr>
              <a:defRPr/>
            </a:lvl1pPr>
          </a:lstStyle>
          <a:p>
            <a:pPr lvl="0"/>
            <a:r>
              <a:rPr lang="el-GR"/>
              <a:t>Στυλ κύριου τίτλου</a:t>
            </a:r>
          </a:p>
        </p:txBody>
      </p:sp>
      <p:sp>
        <p:nvSpPr>
          <p:cNvPr id="3" name="Θέση κειμένου 2"/>
          <p:cNvSpPr txBox="1">
            <a:spLocks noGrp="1"/>
          </p:cNvSpPr>
          <p:nvPr>
            <p:ph type="body" idx="1"/>
          </p:nvPr>
        </p:nvSpPr>
        <p:spPr>
          <a:xfrm>
            <a:off x="839039" y="1680654"/>
            <a:ext cx="5159038" cy="823770"/>
          </a:xfrm>
        </p:spPr>
        <p:txBody>
          <a:bodyPr anchor="b"/>
          <a:lstStyle>
            <a:lvl1pPr>
              <a:defRPr sz="2177" b="1"/>
            </a:lvl1pPr>
          </a:lstStyle>
          <a:p>
            <a:pPr lvl="0"/>
            <a:r>
              <a:rPr lang="el-GR"/>
              <a:t>Στυλ υποδείγματος κειμένου</a:t>
            </a:r>
          </a:p>
        </p:txBody>
      </p:sp>
      <p:sp>
        <p:nvSpPr>
          <p:cNvPr id="4" name="Θέση περιεχομένου 3"/>
          <p:cNvSpPr txBox="1">
            <a:spLocks noGrp="1"/>
          </p:cNvSpPr>
          <p:nvPr>
            <p:ph idx="2"/>
          </p:nvPr>
        </p:nvSpPr>
        <p:spPr>
          <a:xfrm>
            <a:off x="839039" y="2504425"/>
            <a:ext cx="5159038" cy="3685348"/>
          </a:xfrm>
        </p:spPr>
        <p:txBody>
          <a:bodyPr/>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txBox="1">
            <a:spLocks noGrp="1"/>
          </p:cNvSpPr>
          <p:nvPr>
            <p:ph type="body" idx="3"/>
          </p:nvPr>
        </p:nvSpPr>
        <p:spPr>
          <a:xfrm>
            <a:off x="6172803" y="1680654"/>
            <a:ext cx="5182075" cy="823770"/>
          </a:xfrm>
        </p:spPr>
        <p:txBody>
          <a:bodyPr anchor="b"/>
          <a:lstStyle>
            <a:lvl1pPr>
              <a:defRPr sz="2177" b="1"/>
            </a:lvl1pPr>
          </a:lstStyle>
          <a:p>
            <a:pPr lvl="0"/>
            <a:r>
              <a:rPr lang="el-GR"/>
              <a:t>Στυλ υποδείγματος κειμένου</a:t>
            </a:r>
          </a:p>
        </p:txBody>
      </p:sp>
      <p:sp>
        <p:nvSpPr>
          <p:cNvPr id="6" name="Θέση περιεχομένου 5"/>
          <p:cNvSpPr txBox="1">
            <a:spLocks noGrp="1"/>
          </p:cNvSpPr>
          <p:nvPr>
            <p:ph idx="4"/>
          </p:nvPr>
        </p:nvSpPr>
        <p:spPr>
          <a:xfrm>
            <a:off x="6172803" y="2504425"/>
            <a:ext cx="5182075" cy="3685348"/>
          </a:xfrm>
        </p:spPr>
        <p:txBody>
          <a:bodyPr/>
          <a:lstStyle>
            <a:lvl1pPr>
              <a:defRPr/>
            </a:lvl1pPr>
            <a:lvl2pPr>
              <a:defRPr/>
            </a:lvl2pPr>
            <a:lvl3pPr>
              <a:defRPr/>
            </a:lvl3pPr>
            <a:lvl4pPr>
              <a:defRPr/>
            </a:lvl4pPr>
            <a:lvl5pP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txBox="1">
            <a:spLocks noGrp="1"/>
          </p:cNvSpPr>
          <p:nvPr>
            <p:ph type="dt" sz="half" idx="7"/>
          </p:nvPr>
        </p:nvSpPr>
        <p:spPr/>
        <p:txBody>
          <a:bodyPr/>
          <a:lstStyle>
            <a:lvl1pPr>
              <a:defRPr/>
            </a:lvl1pPr>
          </a:lstStyle>
          <a:p>
            <a:endParaRPr/>
          </a:p>
        </p:txBody>
      </p:sp>
      <p:sp>
        <p:nvSpPr>
          <p:cNvPr id="8" name="Θέση υποσέλιδου 7"/>
          <p:cNvSpPr txBox="1">
            <a:spLocks noGrp="1"/>
          </p:cNvSpPr>
          <p:nvPr>
            <p:ph type="ftr" sz="quarter" idx="9"/>
          </p:nvPr>
        </p:nvSpPr>
        <p:spPr/>
        <p:txBody>
          <a:bodyPr/>
          <a:lstStyle>
            <a:lvl1pPr>
              <a:defRPr/>
            </a:lvl1pPr>
          </a:lstStyle>
          <a:p>
            <a:endParaRPr/>
          </a:p>
        </p:txBody>
      </p:sp>
      <p:sp>
        <p:nvSpPr>
          <p:cNvPr id="9" name="Θέση αριθμού διαφάνειας 8"/>
          <p:cNvSpPr txBox="1">
            <a:spLocks noGrp="1"/>
          </p:cNvSpPr>
          <p:nvPr>
            <p:ph type="sldNum" sz="quarter" idx="8"/>
          </p:nvPr>
        </p:nvSpPr>
        <p:spPr/>
        <p:txBody>
          <a:bodyPr/>
          <a:lstStyle>
            <a:lvl1pPr>
              <a:defRPr/>
            </a:lvl1pPr>
          </a:lstStyle>
          <a:p>
            <a:fld id="{EEB4EE5F-B448-41AB-9DBD-14A5858269C2}" type="slidenum">
              <a:rPr/>
              <a:pPr/>
              <a:t>‹#›</a:t>
            </a:fld>
            <a:endParaRPr/>
          </a:p>
        </p:txBody>
      </p:sp>
    </p:spTree>
    <p:extLst>
      <p:ext uri="{BB962C8B-B14F-4D97-AF65-F5344CB8AC3E}">
        <p14:creationId xmlns="" xmlns:p14="http://schemas.microsoft.com/office/powerpoint/2010/main" val="4136952986"/>
      </p:ext>
    </p:extLst>
  </p:cSld>
  <p:clrMapOvr>
    <a:masterClrMapping/>
  </p:clrMapOvr>
  <mc:AlternateContent xmlns:mc="http://schemas.openxmlformats.org/markup-compatibility/2006">
    <mc:Choice xmlns="" xmlns:p14="http://schemas.microsoft.com/office/powerpoint/2010/main" Requires="p14">
      <p:transition spd="slow" p14:dur="2000" advTm="28000"/>
    </mc:Choice>
    <mc:Fallback>
      <p:transition spd="slow" advTm="28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lvl1pPr>
              <a:defRPr/>
            </a:lvl1pPr>
          </a:lstStyle>
          <a:p>
            <a:pPr lvl="0"/>
            <a:r>
              <a:rPr lang="el-GR"/>
              <a:t>Στυλ κύριου τίτλου</a:t>
            </a:r>
          </a:p>
        </p:txBody>
      </p:sp>
      <p:sp>
        <p:nvSpPr>
          <p:cNvPr id="3" name="Θέση ημερομηνίας 2"/>
          <p:cNvSpPr txBox="1">
            <a:spLocks noGrp="1"/>
          </p:cNvSpPr>
          <p:nvPr>
            <p:ph type="dt" sz="half" idx="7"/>
          </p:nvPr>
        </p:nvSpPr>
        <p:spPr/>
        <p:txBody>
          <a:bodyPr/>
          <a:lstStyle>
            <a:lvl1pPr>
              <a:defRPr/>
            </a:lvl1pPr>
          </a:lstStyle>
          <a:p>
            <a:endParaRPr/>
          </a:p>
        </p:txBody>
      </p:sp>
      <p:sp>
        <p:nvSpPr>
          <p:cNvPr id="4" name="Θέση υποσέλιδου 3"/>
          <p:cNvSpPr txBox="1">
            <a:spLocks noGrp="1"/>
          </p:cNvSpPr>
          <p:nvPr>
            <p:ph type="ftr" sz="quarter" idx="9"/>
          </p:nvPr>
        </p:nvSpPr>
        <p:spPr/>
        <p:txBody>
          <a:bodyPr/>
          <a:lstStyle>
            <a:lvl1pPr>
              <a:defRPr/>
            </a:lvl1pPr>
          </a:lstStyle>
          <a:p>
            <a:endParaRPr/>
          </a:p>
        </p:txBody>
      </p:sp>
      <p:sp>
        <p:nvSpPr>
          <p:cNvPr id="5" name="Θέση αριθμού διαφάνειας 4"/>
          <p:cNvSpPr txBox="1">
            <a:spLocks noGrp="1"/>
          </p:cNvSpPr>
          <p:nvPr>
            <p:ph type="sldNum" sz="quarter" idx="8"/>
          </p:nvPr>
        </p:nvSpPr>
        <p:spPr/>
        <p:txBody>
          <a:bodyPr/>
          <a:lstStyle>
            <a:lvl1pPr>
              <a:defRPr/>
            </a:lvl1pPr>
          </a:lstStyle>
          <a:p>
            <a:fld id="{B6C0FA54-2528-4D62-B1E4-00D5DD7DE6A9}" type="slidenum">
              <a:rPr/>
              <a:pPr/>
              <a:t>‹#›</a:t>
            </a:fld>
            <a:endParaRPr/>
          </a:p>
        </p:txBody>
      </p:sp>
    </p:spTree>
    <p:extLst>
      <p:ext uri="{BB962C8B-B14F-4D97-AF65-F5344CB8AC3E}">
        <p14:creationId xmlns="" xmlns:p14="http://schemas.microsoft.com/office/powerpoint/2010/main" val="917405664"/>
      </p:ext>
    </p:extLst>
  </p:cSld>
  <p:clrMapOvr>
    <a:masterClrMapping/>
  </p:clrMapOvr>
  <mc:AlternateContent xmlns:mc="http://schemas.openxmlformats.org/markup-compatibility/2006">
    <mc:Choice xmlns="" xmlns:p14="http://schemas.microsoft.com/office/powerpoint/2010/main" Requires="p14">
      <p:transition spd="slow" p14:dur="2000" advTm="28000"/>
    </mc:Choice>
    <mc:Fallback>
      <p:transition spd="slow" advTm="28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txBox="1">
            <a:spLocks noGrp="1"/>
          </p:cNvSpPr>
          <p:nvPr>
            <p:ph type="dt" sz="half" idx="7"/>
          </p:nvPr>
        </p:nvSpPr>
        <p:spPr/>
        <p:txBody>
          <a:bodyPr/>
          <a:lstStyle>
            <a:lvl1pPr>
              <a:defRPr/>
            </a:lvl1pPr>
          </a:lstStyle>
          <a:p>
            <a:endParaRPr/>
          </a:p>
        </p:txBody>
      </p:sp>
      <p:sp>
        <p:nvSpPr>
          <p:cNvPr id="3" name="Θέση υποσέλιδου 2"/>
          <p:cNvSpPr txBox="1">
            <a:spLocks noGrp="1"/>
          </p:cNvSpPr>
          <p:nvPr>
            <p:ph type="ftr" sz="quarter" idx="9"/>
          </p:nvPr>
        </p:nvSpPr>
        <p:spPr/>
        <p:txBody>
          <a:bodyPr/>
          <a:lstStyle>
            <a:lvl1pPr>
              <a:defRPr/>
            </a:lvl1pPr>
          </a:lstStyle>
          <a:p>
            <a:endParaRPr/>
          </a:p>
        </p:txBody>
      </p:sp>
      <p:sp>
        <p:nvSpPr>
          <p:cNvPr id="4" name="Θέση αριθμού διαφάνειας 3"/>
          <p:cNvSpPr txBox="1">
            <a:spLocks noGrp="1"/>
          </p:cNvSpPr>
          <p:nvPr>
            <p:ph type="sldNum" sz="quarter" idx="8"/>
          </p:nvPr>
        </p:nvSpPr>
        <p:spPr/>
        <p:txBody>
          <a:bodyPr/>
          <a:lstStyle>
            <a:lvl1pPr>
              <a:defRPr/>
            </a:lvl1pPr>
          </a:lstStyle>
          <a:p>
            <a:fld id="{B53A7D79-EB3D-4DE5-BED6-DE7118F741F8}" type="slidenum">
              <a:rPr/>
              <a:pPr/>
              <a:t>‹#›</a:t>
            </a:fld>
            <a:endParaRPr/>
          </a:p>
        </p:txBody>
      </p:sp>
    </p:spTree>
    <p:extLst>
      <p:ext uri="{BB962C8B-B14F-4D97-AF65-F5344CB8AC3E}">
        <p14:creationId xmlns="" xmlns:p14="http://schemas.microsoft.com/office/powerpoint/2010/main" val="1369685430"/>
      </p:ext>
    </p:extLst>
  </p:cSld>
  <p:clrMapOvr>
    <a:masterClrMapping/>
  </p:clrMapOvr>
  <mc:AlternateContent xmlns:mc="http://schemas.openxmlformats.org/markup-compatibility/2006">
    <mc:Choice xmlns="" xmlns:p14="http://schemas.microsoft.com/office/powerpoint/2010/main" Requires="p14">
      <p:transition spd="slow" p14:dur="2000" advTm="28000"/>
    </mc:Choice>
    <mc:Fallback>
      <p:transition spd="slow" advTm="28000"/>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txBox="1">
            <a:spLocks noGrp="1"/>
          </p:cNvSpPr>
          <p:nvPr>
            <p:ph type="title"/>
          </p:nvPr>
        </p:nvSpPr>
        <p:spPr>
          <a:xfrm>
            <a:off x="839038" y="456530"/>
            <a:ext cx="3932165" cy="1601452"/>
          </a:xfrm>
        </p:spPr>
        <p:txBody>
          <a:bodyPr anchor="b"/>
          <a:lstStyle>
            <a:lvl1pPr>
              <a:defRPr sz="2903"/>
            </a:lvl1pPr>
          </a:lstStyle>
          <a:p>
            <a:pPr lvl="0"/>
            <a:r>
              <a:rPr lang="el-GR"/>
              <a:t>Στυλ κύριου τίτλου</a:t>
            </a:r>
          </a:p>
        </p:txBody>
      </p:sp>
      <p:sp>
        <p:nvSpPr>
          <p:cNvPr id="3" name="Θέση περιεχομένου 2"/>
          <p:cNvSpPr txBox="1">
            <a:spLocks noGrp="1"/>
          </p:cNvSpPr>
          <p:nvPr>
            <p:ph idx="1"/>
          </p:nvPr>
        </p:nvSpPr>
        <p:spPr>
          <a:xfrm>
            <a:off x="5183999" y="987941"/>
            <a:ext cx="6170878" cy="4873472"/>
          </a:xfrm>
        </p:spPr>
        <p:txBody>
          <a:bodyPr/>
          <a:lstStyle>
            <a:lvl1pPr>
              <a:defRPr/>
            </a:lvl1pPr>
            <a:lvl2pPr>
              <a:defRPr sz="2540"/>
            </a:lvl2pPr>
            <a:lvl3pPr>
              <a:defRPr sz="2177"/>
            </a:lvl3pPr>
            <a:lvl4pPr>
              <a:defRPr sz="1814"/>
            </a:lvl4pPr>
            <a:lvl5pPr>
              <a:defRPr sz="1814"/>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txBox="1">
            <a:spLocks noGrp="1"/>
          </p:cNvSpPr>
          <p:nvPr>
            <p:ph type="body" idx="2"/>
          </p:nvPr>
        </p:nvSpPr>
        <p:spPr>
          <a:xfrm>
            <a:off x="839038" y="2057973"/>
            <a:ext cx="3932165" cy="3810640"/>
          </a:xfrm>
        </p:spPr>
        <p:txBody>
          <a:bodyPr/>
          <a:lstStyle>
            <a:lvl1pPr>
              <a:defRPr sz="1452"/>
            </a:lvl1pPr>
          </a:lstStyle>
          <a:p>
            <a:pPr lvl="0"/>
            <a:r>
              <a:rPr lang="el-GR"/>
              <a:t>Στυλ υποδείγματος κειμένου</a:t>
            </a:r>
          </a:p>
        </p:txBody>
      </p:sp>
      <p:sp>
        <p:nvSpPr>
          <p:cNvPr id="5" name="Θέση ημερομηνίας 4"/>
          <p:cNvSpPr txBox="1">
            <a:spLocks noGrp="1"/>
          </p:cNvSpPr>
          <p:nvPr>
            <p:ph type="dt" sz="half" idx="7"/>
          </p:nvPr>
        </p:nvSpPr>
        <p:spPr/>
        <p:txBody>
          <a:bodyPr/>
          <a:lstStyle>
            <a:lvl1pPr>
              <a:defRPr/>
            </a:lvl1pPr>
          </a:lstStyle>
          <a:p>
            <a:endParaRPr/>
          </a:p>
        </p:txBody>
      </p:sp>
      <p:sp>
        <p:nvSpPr>
          <p:cNvPr id="6" name="Θέση υποσέλιδου 5"/>
          <p:cNvSpPr txBox="1">
            <a:spLocks noGrp="1"/>
          </p:cNvSpPr>
          <p:nvPr>
            <p:ph type="ftr" sz="quarter" idx="9"/>
          </p:nvPr>
        </p:nvSpPr>
        <p:spPr/>
        <p:txBody>
          <a:bodyPr/>
          <a:lstStyle>
            <a:lvl1pPr>
              <a:defRPr/>
            </a:lvl1pPr>
          </a:lstStyle>
          <a:p>
            <a:endParaRPr/>
          </a:p>
        </p:txBody>
      </p:sp>
      <p:sp>
        <p:nvSpPr>
          <p:cNvPr id="7" name="Θέση αριθμού διαφάνειας 6"/>
          <p:cNvSpPr txBox="1">
            <a:spLocks noGrp="1"/>
          </p:cNvSpPr>
          <p:nvPr>
            <p:ph type="sldNum" sz="quarter" idx="8"/>
          </p:nvPr>
        </p:nvSpPr>
        <p:spPr/>
        <p:txBody>
          <a:bodyPr/>
          <a:lstStyle>
            <a:lvl1pPr>
              <a:defRPr/>
            </a:lvl1pPr>
          </a:lstStyle>
          <a:p>
            <a:fld id="{B64438DC-40C9-4434-AB35-443F64D932F0}" type="slidenum">
              <a:rPr/>
              <a:pPr/>
              <a:t>‹#›</a:t>
            </a:fld>
            <a:endParaRPr/>
          </a:p>
        </p:txBody>
      </p:sp>
    </p:spTree>
    <p:extLst>
      <p:ext uri="{BB962C8B-B14F-4D97-AF65-F5344CB8AC3E}">
        <p14:creationId xmlns="" xmlns:p14="http://schemas.microsoft.com/office/powerpoint/2010/main" val="3232596256"/>
      </p:ext>
    </p:extLst>
  </p:cSld>
  <p:clrMapOvr>
    <a:masterClrMapping/>
  </p:clrMapOvr>
  <mc:AlternateContent xmlns:mc="http://schemas.openxmlformats.org/markup-compatibility/2006">
    <mc:Choice xmlns="" xmlns:p14="http://schemas.microsoft.com/office/powerpoint/2010/main" Requires="p14">
      <p:transition spd="slow" p14:dur="2000" advTm="28000"/>
    </mc:Choice>
    <mc:Fallback>
      <p:transition spd="slow" advTm="28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txBox="1">
            <a:spLocks noGrp="1"/>
          </p:cNvSpPr>
          <p:nvPr>
            <p:ph type="title"/>
          </p:nvPr>
        </p:nvSpPr>
        <p:spPr>
          <a:xfrm>
            <a:off x="839038" y="456530"/>
            <a:ext cx="3932165" cy="1601452"/>
          </a:xfrm>
        </p:spPr>
        <p:txBody>
          <a:bodyPr anchor="b"/>
          <a:lstStyle>
            <a:lvl1pPr>
              <a:defRPr sz="2903"/>
            </a:lvl1pPr>
          </a:lstStyle>
          <a:p>
            <a:pPr lvl="0"/>
            <a:r>
              <a:rPr lang="el-GR"/>
              <a:t>Στυλ κύριου τίτλου</a:t>
            </a:r>
          </a:p>
        </p:txBody>
      </p:sp>
      <p:sp>
        <p:nvSpPr>
          <p:cNvPr id="3" name="Θέση εικόνας 2"/>
          <p:cNvSpPr txBox="1">
            <a:spLocks noGrp="1"/>
          </p:cNvSpPr>
          <p:nvPr>
            <p:ph type="pic" idx="1"/>
          </p:nvPr>
        </p:nvSpPr>
        <p:spPr>
          <a:xfrm>
            <a:off x="5183999" y="987941"/>
            <a:ext cx="6170878" cy="4873472"/>
          </a:xfrm>
        </p:spPr>
        <p:txBody>
          <a:bodyPr/>
          <a:lstStyle>
            <a:lvl1pPr>
              <a:defRPr/>
            </a:lvl1pPr>
          </a:lstStyle>
          <a:p>
            <a:pPr lvl="0"/>
            <a:endParaRPr lang="el-GR"/>
          </a:p>
        </p:txBody>
      </p:sp>
      <p:sp>
        <p:nvSpPr>
          <p:cNvPr id="4" name="Θέση κειμένου 3"/>
          <p:cNvSpPr txBox="1">
            <a:spLocks noGrp="1"/>
          </p:cNvSpPr>
          <p:nvPr>
            <p:ph type="body" idx="2"/>
          </p:nvPr>
        </p:nvSpPr>
        <p:spPr>
          <a:xfrm>
            <a:off x="839038" y="2057973"/>
            <a:ext cx="3932165" cy="3810640"/>
          </a:xfrm>
        </p:spPr>
        <p:txBody>
          <a:bodyPr/>
          <a:lstStyle>
            <a:lvl1pPr>
              <a:defRPr sz="1452"/>
            </a:lvl1pPr>
          </a:lstStyle>
          <a:p>
            <a:pPr lvl="0"/>
            <a:r>
              <a:rPr lang="el-GR"/>
              <a:t>Στυλ υποδείγματος κειμένου</a:t>
            </a:r>
          </a:p>
        </p:txBody>
      </p:sp>
      <p:sp>
        <p:nvSpPr>
          <p:cNvPr id="5" name="Θέση ημερομηνίας 4"/>
          <p:cNvSpPr txBox="1">
            <a:spLocks noGrp="1"/>
          </p:cNvSpPr>
          <p:nvPr>
            <p:ph type="dt" sz="half" idx="7"/>
          </p:nvPr>
        </p:nvSpPr>
        <p:spPr/>
        <p:txBody>
          <a:bodyPr/>
          <a:lstStyle>
            <a:lvl1pPr>
              <a:defRPr/>
            </a:lvl1pPr>
          </a:lstStyle>
          <a:p>
            <a:endParaRPr/>
          </a:p>
        </p:txBody>
      </p:sp>
      <p:sp>
        <p:nvSpPr>
          <p:cNvPr id="6" name="Θέση υποσέλιδου 5"/>
          <p:cNvSpPr txBox="1">
            <a:spLocks noGrp="1"/>
          </p:cNvSpPr>
          <p:nvPr>
            <p:ph type="ftr" sz="quarter" idx="9"/>
          </p:nvPr>
        </p:nvSpPr>
        <p:spPr/>
        <p:txBody>
          <a:bodyPr/>
          <a:lstStyle>
            <a:lvl1pPr>
              <a:defRPr/>
            </a:lvl1pPr>
          </a:lstStyle>
          <a:p>
            <a:endParaRPr/>
          </a:p>
        </p:txBody>
      </p:sp>
      <p:sp>
        <p:nvSpPr>
          <p:cNvPr id="7" name="Θέση αριθμού διαφάνειας 6"/>
          <p:cNvSpPr txBox="1">
            <a:spLocks noGrp="1"/>
          </p:cNvSpPr>
          <p:nvPr>
            <p:ph type="sldNum" sz="quarter" idx="8"/>
          </p:nvPr>
        </p:nvSpPr>
        <p:spPr/>
        <p:txBody>
          <a:bodyPr/>
          <a:lstStyle>
            <a:lvl1pPr>
              <a:defRPr/>
            </a:lvl1pPr>
          </a:lstStyle>
          <a:p>
            <a:fld id="{09BFA21D-E359-4458-B395-D8C301C36EF0}" type="slidenum">
              <a:rPr/>
              <a:pPr/>
              <a:t>‹#›</a:t>
            </a:fld>
            <a:endParaRPr/>
          </a:p>
        </p:txBody>
      </p:sp>
    </p:spTree>
    <p:extLst>
      <p:ext uri="{BB962C8B-B14F-4D97-AF65-F5344CB8AC3E}">
        <p14:creationId xmlns="" xmlns:p14="http://schemas.microsoft.com/office/powerpoint/2010/main" val="2675051950"/>
      </p:ext>
    </p:extLst>
  </p:cSld>
  <p:clrMapOvr>
    <a:masterClrMapping/>
  </p:clrMapOvr>
  <mc:AlternateContent xmlns:mc="http://schemas.openxmlformats.org/markup-compatibility/2006">
    <mc:Choice xmlns="" xmlns:p14="http://schemas.microsoft.com/office/powerpoint/2010/main" Requires="p14">
      <p:transition spd="slow" p14:dur="2000" advTm="28000"/>
    </mc:Choice>
    <mc:Fallback>
      <p:transition spd="slow" advTm="28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stretch>
            <a:fillRect/>
          </a:stretch>
        </a:blipFill>
        <a:effectLst/>
      </p:bgPr>
    </p:bg>
    <p:spTree>
      <p:nvGrpSpPr>
        <p:cNvPr id="1" name=""/>
        <p:cNvGrpSpPr/>
        <p:nvPr/>
      </p:nvGrpSpPr>
      <p:grpSpPr>
        <a:xfrm>
          <a:off x="0" y="0"/>
          <a:ext cx="0" cy="0"/>
          <a:chOff x="0" y="0"/>
          <a:chExt cx="0" cy="0"/>
        </a:xfrm>
      </p:grpSpPr>
      <p:sp>
        <p:nvSpPr>
          <p:cNvPr id="2" name="Θέση τίτλου 1"/>
          <p:cNvSpPr txBox="1">
            <a:spLocks noGrp="1"/>
          </p:cNvSpPr>
          <p:nvPr>
            <p:ph type="title"/>
          </p:nvPr>
        </p:nvSpPr>
        <p:spPr>
          <a:xfrm>
            <a:off x="609560" y="273354"/>
            <a:ext cx="10971688" cy="1145004"/>
          </a:xfrm>
          <a:prstGeom prst="rect">
            <a:avLst/>
          </a:prstGeom>
          <a:noFill/>
          <a:ln>
            <a:noFill/>
          </a:ln>
        </p:spPr>
        <p:txBody>
          <a:bodyPr vert="horz" wrap="square" lIns="0" tIns="0" rIns="0" bIns="0" anchor="ctr" anchorCtr="1" compatLnSpc="1">
            <a:noAutofit/>
          </a:bodyPr>
          <a:lstStyle/>
          <a:p>
            <a:pPr lvl="0"/>
            <a:endParaRPr lang="el-GR"/>
          </a:p>
        </p:txBody>
      </p:sp>
      <p:sp>
        <p:nvSpPr>
          <p:cNvPr id="3" name="Θέση κειμένου 2"/>
          <p:cNvSpPr txBox="1">
            <a:spLocks noGrp="1"/>
          </p:cNvSpPr>
          <p:nvPr>
            <p:ph type="body" idx="1"/>
          </p:nvPr>
        </p:nvSpPr>
        <p:spPr>
          <a:xfrm>
            <a:off x="609560" y="1604844"/>
            <a:ext cx="10971688" cy="4526148"/>
          </a:xfrm>
          <a:prstGeom prst="rect">
            <a:avLst/>
          </a:prstGeom>
          <a:noFill/>
          <a:ln>
            <a:noFill/>
          </a:ln>
        </p:spPr>
        <p:txBody>
          <a:bodyPr vert="horz" wrap="square" lIns="0" tIns="0" rIns="0" bIns="0" anchor="t" anchorCtr="0" compatLnSpc="1">
            <a:no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txBox="1">
            <a:spLocks noGrp="1"/>
          </p:cNvSpPr>
          <p:nvPr>
            <p:ph type="dt" sz="half" idx="2"/>
          </p:nvPr>
        </p:nvSpPr>
        <p:spPr>
          <a:xfrm>
            <a:off x="696641" y="6247907"/>
            <a:ext cx="2840123" cy="472897"/>
          </a:xfrm>
          <a:prstGeom prst="rect">
            <a:avLst/>
          </a:prstGeom>
          <a:noFill/>
          <a:ln>
            <a:noFill/>
          </a:ln>
        </p:spPr>
        <p:txBody>
          <a:bodyPr vert="horz" wrap="square" lIns="0" tIns="0" rIns="0" bIns="0" anchor="t" anchorCtr="0" compatLnSpc="1">
            <a:noAutofit/>
          </a:bodyPr>
          <a:lstStyle>
            <a:lvl1pPr marL="0" marR="0" lvl="0" indent="0" algn="l" defTabSz="829544" rtl="0" fontAlgn="auto" hangingPunct="0">
              <a:lnSpc>
                <a:spcPct val="100000"/>
              </a:lnSpc>
              <a:spcBef>
                <a:spcPts val="0"/>
              </a:spcBef>
              <a:spcAft>
                <a:spcPts val="0"/>
              </a:spcAft>
              <a:buNone/>
              <a:tabLst/>
              <a:defRPr lang="el-GR" sz="1270" b="0" i="0" u="none" strike="noStrike" kern="1200" cap="none" spc="0" baseline="0">
                <a:solidFill>
                  <a:srgbClr val="FFFFFF"/>
                </a:solidFill>
                <a:uFillTx/>
                <a:latin typeface="Times New Roman" pitchFamily="18"/>
                <a:ea typeface="Arial" pitchFamily="2"/>
                <a:cs typeface="Tahoma" pitchFamily="2"/>
              </a:defRPr>
            </a:lvl1pPr>
          </a:lstStyle>
          <a:p>
            <a:endParaRPr/>
          </a:p>
        </p:txBody>
      </p:sp>
      <p:sp>
        <p:nvSpPr>
          <p:cNvPr id="5" name="Θέση υποσέλιδου 4"/>
          <p:cNvSpPr txBox="1">
            <a:spLocks noGrp="1"/>
          </p:cNvSpPr>
          <p:nvPr>
            <p:ph type="ftr" sz="quarter" idx="3"/>
          </p:nvPr>
        </p:nvSpPr>
        <p:spPr>
          <a:xfrm>
            <a:off x="4169407" y="6247907"/>
            <a:ext cx="3864183" cy="472897"/>
          </a:xfrm>
          <a:prstGeom prst="rect">
            <a:avLst/>
          </a:prstGeom>
          <a:noFill/>
          <a:ln>
            <a:noFill/>
          </a:ln>
        </p:spPr>
        <p:txBody>
          <a:bodyPr vert="horz" wrap="square" lIns="0" tIns="0" rIns="0" bIns="0" anchor="t" anchorCtr="1" compatLnSpc="1">
            <a:noAutofit/>
          </a:bodyPr>
          <a:lstStyle>
            <a:lvl1pPr marL="0" marR="0" lvl="0" indent="0" algn="ctr" defTabSz="829544" rtl="0" fontAlgn="auto" hangingPunct="0">
              <a:lnSpc>
                <a:spcPct val="100000"/>
              </a:lnSpc>
              <a:spcBef>
                <a:spcPts val="0"/>
              </a:spcBef>
              <a:spcAft>
                <a:spcPts val="0"/>
              </a:spcAft>
              <a:buNone/>
              <a:tabLst/>
              <a:defRPr lang="el-GR" sz="1270" b="0" i="0" u="none" strike="noStrike" kern="1200" cap="none" spc="0" baseline="0">
                <a:solidFill>
                  <a:srgbClr val="FFFFFF"/>
                </a:solidFill>
                <a:uFillTx/>
                <a:latin typeface="Times New Roman" pitchFamily="18"/>
                <a:ea typeface="Arial" pitchFamily="2"/>
                <a:cs typeface="Tahoma" pitchFamily="2"/>
              </a:defRPr>
            </a:lvl1pPr>
          </a:lstStyle>
          <a:p>
            <a:endParaRPr/>
          </a:p>
        </p:txBody>
      </p:sp>
      <p:sp>
        <p:nvSpPr>
          <p:cNvPr id="6" name="Θέση αριθμού διαφάνειας 5"/>
          <p:cNvSpPr txBox="1">
            <a:spLocks noGrp="1"/>
          </p:cNvSpPr>
          <p:nvPr>
            <p:ph type="sldNum" sz="quarter" idx="4"/>
          </p:nvPr>
        </p:nvSpPr>
        <p:spPr>
          <a:xfrm>
            <a:off x="8741125" y="6247907"/>
            <a:ext cx="2840123" cy="472897"/>
          </a:xfrm>
          <a:prstGeom prst="rect">
            <a:avLst/>
          </a:prstGeom>
          <a:noFill/>
          <a:ln>
            <a:noFill/>
          </a:ln>
        </p:spPr>
        <p:txBody>
          <a:bodyPr vert="horz" wrap="square" lIns="0" tIns="0" rIns="0" bIns="0" anchor="t" anchorCtr="0" compatLnSpc="1">
            <a:noAutofit/>
          </a:bodyPr>
          <a:lstStyle>
            <a:lvl1pPr marL="0" marR="0" lvl="0" indent="0" algn="r" defTabSz="829544" rtl="0" fontAlgn="auto" hangingPunct="0">
              <a:lnSpc>
                <a:spcPct val="100000"/>
              </a:lnSpc>
              <a:spcBef>
                <a:spcPts val="0"/>
              </a:spcBef>
              <a:spcAft>
                <a:spcPts val="0"/>
              </a:spcAft>
              <a:buNone/>
              <a:tabLst/>
              <a:defRPr lang="el-GR" sz="1270" b="0" i="0" u="none" strike="noStrike" kern="1200" cap="none" spc="0" baseline="0">
                <a:solidFill>
                  <a:srgbClr val="FFFFFF"/>
                </a:solidFill>
                <a:uFillTx/>
                <a:latin typeface="Times New Roman" pitchFamily="18"/>
                <a:ea typeface="Arial" pitchFamily="2"/>
                <a:cs typeface="Tahoma" pitchFamily="2"/>
              </a:defRPr>
            </a:lvl1pPr>
          </a:lstStyle>
          <a:p>
            <a:fld id="{EE2DEBA3-7CB7-4100-94DE-41DB3272580A}" type="slidenum">
              <a:rPr/>
              <a:pPr/>
              <a:t>‹#›</a:t>
            </a:fld>
            <a:endParaRPr/>
          </a:p>
        </p:txBody>
      </p:sp>
    </p:spTree>
    <p:extLst>
      <p:ext uri="{BB962C8B-B14F-4D97-AF65-F5344CB8AC3E}">
        <p14:creationId xmlns="" xmlns:p14="http://schemas.microsoft.com/office/powerpoint/2010/main" val="3009735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 xmlns:p14="http://schemas.microsoft.com/office/powerpoint/2010/main" Requires="p14">
      <p:transition spd="slow" p14:dur="2000" advTm="28000"/>
    </mc:Choice>
    <mc:Fallback>
      <p:transition spd="slow" advTm="28000"/>
    </mc:Fallback>
  </mc:AlternateContent>
  <p:txStyles>
    <p:titleStyle>
      <a:lvl1pPr marL="0" marR="0" lvl="0" indent="0" algn="ctr" defTabSz="829544" rtl="0" fontAlgn="auto" hangingPunct="0">
        <a:lnSpc>
          <a:spcPct val="100000"/>
        </a:lnSpc>
        <a:spcBef>
          <a:spcPts val="0"/>
        </a:spcBef>
        <a:spcAft>
          <a:spcPts val="0"/>
        </a:spcAft>
        <a:buNone/>
        <a:tabLst/>
        <a:defRPr lang="el-GR" sz="3992" b="1" i="0" u="none" strike="noStrike" kern="0" cap="none" spc="0" baseline="0">
          <a:solidFill>
            <a:srgbClr val="FFFFFF"/>
          </a:solidFill>
          <a:uFillTx/>
          <a:latin typeface="Thorndale" pitchFamily="18"/>
          <a:cs typeface="Tahoma" pitchFamily="2"/>
        </a:defRPr>
      </a:lvl1pPr>
    </p:titleStyle>
    <p:bodyStyle>
      <a:lvl1pPr marL="0" marR="0" lvl="0" indent="0" defTabSz="829544" rtl="0" fontAlgn="auto" hangingPunct="0">
        <a:lnSpc>
          <a:spcPct val="100000"/>
        </a:lnSpc>
        <a:spcBef>
          <a:spcPts val="0"/>
        </a:spcBef>
        <a:spcAft>
          <a:spcPts val="1284"/>
        </a:spcAft>
        <a:buNone/>
        <a:tabLst/>
        <a:defRPr lang="el-GR" sz="2903" b="0" i="0" u="none" strike="noStrike" kern="0" cap="none" spc="0" baseline="0">
          <a:solidFill>
            <a:srgbClr val="FFFFFF"/>
          </a:solidFill>
          <a:uFillTx/>
          <a:latin typeface="Thorndale" pitchFamily="18"/>
          <a:cs typeface="Tahoma" pitchFamily="2"/>
        </a:defRPr>
      </a:lvl1pPr>
      <a:lvl2pPr marL="622158" marR="0" lvl="1" indent="-207386" algn="l" defTabSz="829544" rtl="0" fontAlgn="auto" hangingPunct="1">
        <a:lnSpc>
          <a:spcPct val="90000"/>
        </a:lnSpc>
        <a:spcBef>
          <a:spcPts val="454"/>
        </a:spcBef>
        <a:spcAft>
          <a:spcPts val="0"/>
        </a:spcAft>
        <a:buSzPct val="100000"/>
        <a:buFont typeface="Arial" pitchFamily="34"/>
        <a:buChar char="•"/>
        <a:tabLst/>
        <a:defRPr lang="el-GR" sz="2177" b="0" i="0" u="none" strike="noStrike" kern="1200" cap="none" spc="0" baseline="0">
          <a:solidFill>
            <a:srgbClr val="000000"/>
          </a:solidFill>
          <a:uFillTx/>
          <a:latin typeface="Calibri"/>
        </a:defRPr>
      </a:lvl2pPr>
      <a:lvl3pPr marL="1036930" marR="0" lvl="2" indent="-207386" algn="l" defTabSz="829544" rtl="0" fontAlgn="auto" hangingPunct="1">
        <a:lnSpc>
          <a:spcPct val="90000"/>
        </a:lnSpc>
        <a:spcBef>
          <a:spcPts val="454"/>
        </a:spcBef>
        <a:spcAft>
          <a:spcPts val="0"/>
        </a:spcAft>
        <a:buSzPct val="100000"/>
        <a:buFont typeface="Arial" pitchFamily="34"/>
        <a:buChar char="•"/>
        <a:tabLst/>
        <a:defRPr lang="el-GR" sz="1814" b="0" i="0" u="none" strike="noStrike" kern="1200" cap="none" spc="0" baseline="0">
          <a:solidFill>
            <a:srgbClr val="000000"/>
          </a:solidFill>
          <a:uFillTx/>
          <a:latin typeface="Calibri"/>
        </a:defRPr>
      </a:lvl3pPr>
      <a:lvl4pPr marL="1451701" marR="0" lvl="3" indent="-207386" algn="l" defTabSz="829544" rtl="0" fontAlgn="auto" hangingPunct="1">
        <a:lnSpc>
          <a:spcPct val="90000"/>
        </a:lnSpc>
        <a:spcBef>
          <a:spcPts val="454"/>
        </a:spcBef>
        <a:spcAft>
          <a:spcPts val="0"/>
        </a:spcAft>
        <a:buSzPct val="100000"/>
        <a:buFont typeface="Arial" pitchFamily="34"/>
        <a:buChar char="•"/>
        <a:tabLst/>
        <a:defRPr lang="el-GR" sz="1633" b="0" i="0" u="none" strike="noStrike" kern="1200" cap="none" spc="0" baseline="0">
          <a:solidFill>
            <a:srgbClr val="000000"/>
          </a:solidFill>
          <a:uFillTx/>
          <a:latin typeface="Calibri"/>
        </a:defRPr>
      </a:lvl4pPr>
      <a:lvl5pPr marL="1866473" marR="0" lvl="4" indent="-207386" algn="l" defTabSz="829544" rtl="0" fontAlgn="auto" hangingPunct="1">
        <a:lnSpc>
          <a:spcPct val="90000"/>
        </a:lnSpc>
        <a:spcBef>
          <a:spcPts val="454"/>
        </a:spcBef>
        <a:spcAft>
          <a:spcPts val="0"/>
        </a:spcAft>
        <a:buSzPct val="100000"/>
        <a:buFont typeface="Arial" pitchFamily="34"/>
        <a:buChar char="•"/>
        <a:tabLst/>
        <a:defRPr lang="el-GR" sz="1633" b="0" i="0" u="none" strike="noStrike" kern="1200" cap="none" spc="0" baseline="0">
          <a:solidFill>
            <a:srgbClr val="000000"/>
          </a:solidFill>
          <a:uFillTx/>
          <a:latin typeface="Calibri"/>
        </a:defRPr>
      </a:lvl5pPr>
      <a:lvl6pPr marL="2281245" indent="-207386" algn="l" defTabSz="829544"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6pPr>
      <a:lvl7pPr marL="2696017" indent="-207386" algn="l" defTabSz="829544"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7pPr>
      <a:lvl8pPr marL="3110789" indent="-207386" algn="l" defTabSz="829544"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8pPr>
      <a:lvl9pPr marL="3525561" indent="-207386" algn="l" defTabSz="829544"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9pPr>
    </p:bodyStyle>
    <p:otherStyle>
      <a:defPPr>
        <a:defRPr lang="el-GR"/>
      </a:defPPr>
      <a:lvl1pPr marL="0" algn="l" defTabSz="829544" rtl="0" eaLnBrk="1" latinLnBrk="0" hangingPunct="1">
        <a:defRPr sz="1633" kern="1200">
          <a:solidFill>
            <a:schemeClr val="tx1"/>
          </a:solidFill>
          <a:latin typeface="+mn-lt"/>
          <a:ea typeface="+mn-ea"/>
          <a:cs typeface="+mn-cs"/>
        </a:defRPr>
      </a:lvl1pPr>
      <a:lvl2pPr marL="414772" algn="l" defTabSz="829544" rtl="0" eaLnBrk="1" latinLnBrk="0" hangingPunct="1">
        <a:defRPr sz="1633" kern="1200">
          <a:solidFill>
            <a:schemeClr val="tx1"/>
          </a:solidFill>
          <a:latin typeface="+mn-lt"/>
          <a:ea typeface="+mn-ea"/>
          <a:cs typeface="+mn-cs"/>
        </a:defRPr>
      </a:lvl2pPr>
      <a:lvl3pPr marL="829544" algn="l" defTabSz="829544" rtl="0" eaLnBrk="1" latinLnBrk="0" hangingPunct="1">
        <a:defRPr sz="1633" kern="1200">
          <a:solidFill>
            <a:schemeClr val="tx1"/>
          </a:solidFill>
          <a:latin typeface="+mn-lt"/>
          <a:ea typeface="+mn-ea"/>
          <a:cs typeface="+mn-cs"/>
        </a:defRPr>
      </a:lvl3pPr>
      <a:lvl4pPr marL="1244316" algn="l" defTabSz="829544" rtl="0" eaLnBrk="1" latinLnBrk="0" hangingPunct="1">
        <a:defRPr sz="1633" kern="1200">
          <a:solidFill>
            <a:schemeClr val="tx1"/>
          </a:solidFill>
          <a:latin typeface="+mn-lt"/>
          <a:ea typeface="+mn-ea"/>
          <a:cs typeface="+mn-cs"/>
        </a:defRPr>
      </a:lvl4pPr>
      <a:lvl5pPr marL="1659087" algn="l" defTabSz="829544" rtl="0" eaLnBrk="1" latinLnBrk="0" hangingPunct="1">
        <a:defRPr sz="1633" kern="1200">
          <a:solidFill>
            <a:schemeClr val="tx1"/>
          </a:solidFill>
          <a:latin typeface="+mn-lt"/>
          <a:ea typeface="+mn-ea"/>
          <a:cs typeface="+mn-cs"/>
        </a:defRPr>
      </a:lvl5pPr>
      <a:lvl6pPr marL="2073859" algn="l" defTabSz="829544" rtl="0" eaLnBrk="1" latinLnBrk="0" hangingPunct="1">
        <a:defRPr sz="1633" kern="1200">
          <a:solidFill>
            <a:schemeClr val="tx1"/>
          </a:solidFill>
          <a:latin typeface="+mn-lt"/>
          <a:ea typeface="+mn-ea"/>
          <a:cs typeface="+mn-cs"/>
        </a:defRPr>
      </a:lvl6pPr>
      <a:lvl7pPr marL="2488631" algn="l" defTabSz="829544" rtl="0" eaLnBrk="1" latinLnBrk="0" hangingPunct="1">
        <a:defRPr sz="1633" kern="1200">
          <a:solidFill>
            <a:schemeClr val="tx1"/>
          </a:solidFill>
          <a:latin typeface="+mn-lt"/>
          <a:ea typeface="+mn-ea"/>
          <a:cs typeface="+mn-cs"/>
        </a:defRPr>
      </a:lvl7pPr>
      <a:lvl8pPr marL="2903403" algn="l" defTabSz="829544" rtl="0" eaLnBrk="1" latinLnBrk="0" hangingPunct="1">
        <a:defRPr sz="1633" kern="1200">
          <a:solidFill>
            <a:schemeClr val="tx1"/>
          </a:solidFill>
          <a:latin typeface="+mn-lt"/>
          <a:ea typeface="+mn-ea"/>
          <a:cs typeface="+mn-cs"/>
        </a:defRPr>
      </a:lvl8pPr>
      <a:lvl9pPr marL="3318175" algn="l" defTabSz="829544" rtl="0" eaLnBrk="1" latinLnBrk="0" hangingPunct="1">
        <a:defRPr sz="16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a:xfrm>
            <a:off x="609560" y="91931"/>
            <a:ext cx="10971688" cy="1507849"/>
          </a:xfrm>
        </p:spPr>
        <p:txBody>
          <a:bodyPr>
            <a:spAutoFit/>
          </a:bodyPr>
          <a:lstStyle/>
          <a:p>
            <a:pPr lvl="0" algn="r">
              <a:spcAft>
                <a:spcPts val="1284"/>
              </a:spcAft>
            </a:pPr>
            <a:r>
              <a:rPr lang="el-GR" b="0" u="sng" dirty="0"/>
              <a:t>Εθνική </a:t>
            </a:r>
            <a:r>
              <a:rPr lang="el-GR" b="0" u="sng" dirty="0" smtClean="0"/>
              <a:t>Αντίσταση                                                                      </a:t>
            </a:r>
            <a:r>
              <a:rPr lang="el-GR" sz="1814" dirty="0" smtClean="0">
                <a:solidFill>
                  <a:schemeClr val="accent2">
                    <a:lumMod val="20000"/>
                    <a:lumOff val="80000"/>
                  </a:schemeClr>
                </a:solidFill>
                <a:latin typeface="Arial" pitchFamily="34"/>
              </a:rPr>
              <a:t>Άννα Ελευθερίου, Αλεξάνδρα Δημητρακοπούλου, Σωτήρης </a:t>
            </a:r>
            <a:r>
              <a:rPr lang="el-GR" sz="1814" dirty="0">
                <a:solidFill>
                  <a:schemeClr val="accent2">
                    <a:lumMod val="20000"/>
                    <a:lumOff val="80000"/>
                  </a:schemeClr>
                </a:solidFill>
                <a:latin typeface="Arial" pitchFamily="34"/>
              </a:rPr>
              <a:t>Ζώγας</a:t>
            </a:r>
            <a:br>
              <a:rPr lang="el-GR" sz="1814" dirty="0">
                <a:solidFill>
                  <a:schemeClr val="accent2">
                    <a:lumMod val="20000"/>
                    <a:lumOff val="80000"/>
                  </a:schemeClr>
                </a:solidFill>
                <a:latin typeface="Arial" pitchFamily="34"/>
              </a:rPr>
            </a:br>
            <a:endParaRPr lang="el-GR" b="0" u="sng" dirty="0">
              <a:solidFill>
                <a:schemeClr val="accent2">
                  <a:lumMod val="20000"/>
                  <a:lumOff val="80000"/>
                </a:schemeClr>
              </a:solidFill>
            </a:endParaRPr>
          </a:p>
        </p:txBody>
      </p:sp>
      <p:sp>
        <p:nvSpPr>
          <p:cNvPr id="3" name="Θέση κειμένου 2"/>
          <p:cNvSpPr txBox="1">
            <a:spLocks noGrp="1"/>
          </p:cNvSpPr>
          <p:nvPr>
            <p:ph type="body" idx="4294967295"/>
          </p:nvPr>
        </p:nvSpPr>
        <p:spPr>
          <a:xfrm>
            <a:off x="609561" y="1012875"/>
            <a:ext cx="4961245" cy="5279121"/>
          </a:xfrm>
        </p:spPr>
        <p:txBody>
          <a:bodyPr/>
          <a:lstStyle/>
          <a:p>
            <a:pPr lvl="0">
              <a:lnSpc>
                <a:spcPct val="150000"/>
              </a:lnSpc>
            </a:pPr>
            <a:r>
              <a:rPr lang="el-GR" sz="1996" dirty="0">
                <a:solidFill>
                  <a:schemeClr val="accent2">
                    <a:lumMod val="20000"/>
                    <a:lumOff val="80000"/>
                  </a:schemeClr>
                </a:solidFill>
                <a:latin typeface="Calibri" panose="020F0502020204030204" pitchFamily="34" charset="0"/>
              </a:rPr>
              <a:t>Εθνική Αντίσταση αποκαλείται η αντίσταση που πρόβαλλαν οι Έλληνες κατά τη διάρκεια της κατοχής εναντίον των κατακτητών, μέσω των αντάρτικων οργανώσεων είτε στα βουνά, είτε στις πόλεις για την απελευθέρωση της χώρας.</a:t>
            </a:r>
          </a:p>
          <a:p>
            <a:pPr lvl="0">
              <a:lnSpc>
                <a:spcPct val="150000"/>
              </a:lnSpc>
            </a:pPr>
            <a:r>
              <a:rPr lang="el-GR" sz="1996" dirty="0">
                <a:solidFill>
                  <a:schemeClr val="accent2">
                    <a:lumMod val="20000"/>
                    <a:lumOff val="80000"/>
                  </a:schemeClr>
                </a:solidFill>
                <a:latin typeface="Calibri" panose="020F0502020204030204" pitchFamily="34" charset="0"/>
              </a:rPr>
              <a:t>Τα λαϊκά συσσίτια που άρχισαν να λειτουργούν με την πρωτοβουλία των πιο δραστήριων στοιχείων των διαφόρων επαγγελματικών οργανώσεων και συλλόγων των εργαζομένων αποτέλεσαν την πρώτη νίκη που απόσπασε ο ελληνικός λαός από τους κατακτητές.</a:t>
            </a:r>
          </a:p>
        </p:txBody>
      </p:sp>
      <p:sp>
        <p:nvSpPr>
          <p:cNvPr id="4" name="Θέση κειμένου 3"/>
          <p:cNvSpPr txBox="1">
            <a:spLocks noGrp="1"/>
          </p:cNvSpPr>
          <p:nvPr>
            <p:ph type="body" idx="4294967295"/>
          </p:nvPr>
        </p:nvSpPr>
        <p:spPr>
          <a:xfrm>
            <a:off x="8623494" y="1012874"/>
            <a:ext cx="3568505" cy="5500467"/>
          </a:xfrm>
        </p:spPr>
        <p:txBody>
          <a:bodyPr/>
          <a:lstStyle/>
          <a:p>
            <a:pPr>
              <a:lnSpc>
                <a:spcPct val="150000"/>
              </a:lnSpc>
            </a:pPr>
            <a:r>
              <a:rPr lang="el-GR" sz="2000" dirty="0">
                <a:solidFill>
                  <a:schemeClr val="accent2">
                    <a:lumMod val="20000"/>
                    <a:lumOff val="80000"/>
                  </a:schemeClr>
                </a:solidFill>
                <a:latin typeface="Calibri" panose="020F0502020204030204" pitchFamily="34" charset="0"/>
              </a:rPr>
              <a:t>Κάποιες ενέργειες  που διέπρατταν οι αντιστασιακοί ήταν η ¨κλοπή¨ φαγητού και άλλων ειδών πρώτης ανάγκης, ο αφοπλισμός γερμανών στρατιωτών ,η ανατίναξη οικοδομημάτων με σκοπό την παρεμπόδιση του γερμανικού στρατού στη μετακίνησή του, η εκτέλεση </a:t>
            </a:r>
            <a:r>
              <a:rPr lang="el-GR" sz="2000" dirty="0" err="1" smtClean="0">
                <a:solidFill>
                  <a:schemeClr val="accent2">
                    <a:lumMod val="20000"/>
                    <a:lumOff val="80000"/>
                  </a:schemeClr>
                </a:solidFill>
                <a:latin typeface="Calibri" panose="020F0502020204030204" pitchFamily="34" charset="0"/>
              </a:rPr>
              <a:t>δωσιλόγων</a:t>
            </a:r>
            <a:r>
              <a:rPr lang="el-GR" sz="2000" dirty="0" smtClean="0">
                <a:solidFill>
                  <a:schemeClr val="accent2">
                    <a:lumMod val="20000"/>
                    <a:lumOff val="80000"/>
                  </a:schemeClr>
                </a:solidFill>
                <a:latin typeface="Calibri" panose="020F0502020204030204" pitchFamily="34" charset="0"/>
              </a:rPr>
              <a:t> </a:t>
            </a:r>
            <a:r>
              <a:rPr lang="el-GR" sz="2000" dirty="0">
                <a:solidFill>
                  <a:schemeClr val="accent2">
                    <a:lumMod val="20000"/>
                    <a:lumOff val="80000"/>
                  </a:schemeClr>
                </a:solidFill>
                <a:latin typeface="Calibri" panose="020F0502020204030204" pitchFamily="34" charset="0"/>
              </a:rPr>
              <a:t>ή και γερμανών αξιωματικών.</a:t>
            </a:r>
          </a:p>
          <a:p>
            <a:pPr lvl="0">
              <a:lnSpc>
                <a:spcPct val="150000"/>
              </a:lnSpc>
            </a:pPr>
            <a:endParaRPr lang="el-GR" sz="1996" dirty="0">
              <a:solidFill>
                <a:schemeClr val="accent2">
                  <a:lumMod val="20000"/>
                  <a:lumOff val="80000"/>
                </a:schemeClr>
              </a:solidFill>
              <a:latin typeface="sans-serif" pitchFamily="34"/>
            </a:endParaRPr>
          </a:p>
        </p:txBody>
      </p:sp>
      <p:pic>
        <p:nvPicPr>
          <p:cNvPr id="5" name="Θέση περιεχομένου 3" descr="C:\Users\Irma\Desktop\ΑΝΤΑ\ΦΩΤΟΓΡΑΦΙΕΣ\ΕΡΕΥΝΗΤΙΚΗ ΕΡΓΑΣΙΑ ΓΙΑ ΚΑΤΟΧΗ\ΧΡΙΣΤΟΥΓΕΝΝΑ 2014 123.JPG"/>
          <p:cNvPicPr>
            <a:picLocks/>
          </p:cNvPicPr>
          <p:nvPr/>
        </p:nvPicPr>
        <p:blipFill rotWithShape="1">
          <a:blip r:embed="rId3" cstate="print">
            <a:extLst>
              <a:ext uri="{28A0092B-C50C-407E-A947-70E740481C1C}">
                <a14:useLocalDpi xmlns="" xmlns:a14="http://schemas.microsoft.com/office/drawing/2010/main" val="0"/>
              </a:ext>
            </a:extLst>
          </a:blip>
          <a:srcRect l="9828" t="5346" r="15622"/>
          <a:stretch/>
        </p:blipFill>
        <p:spPr bwMode="auto">
          <a:xfrm>
            <a:off x="5570806" y="3955305"/>
            <a:ext cx="2926080" cy="233669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 xmlns:p14="http://schemas.microsoft.com/office/powerpoint/2010/main" val="713058068"/>
      </p:ext>
    </p:extLst>
  </p:cSld>
  <p:clrMapOvr>
    <a:masterClrMapping/>
  </p:clrMapOvr>
  <p:transition advTm="28000">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656823" y="103032"/>
            <a:ext cx="11436439" cy="4884414"/>
          </a:xfrm>
          <a:prstGeom prst="rect">
            <a:avLst/>
          </a:prstGeom>
        </p:spPr>
        <p:txBody>
          <a:bodyPr wrap="square">
            <a:spAutoFit/>
          </a:bodyPr>
          <a:lstStyle/>
          <a:p>
            <a:pPr marL="285750" indent="-285750" defTabSz="457200">
              <a:spcBef>
                <a:spcPct val="20000"/>
              </a:spcBef>
              <a:spcAft>
                <a:spcPts val="600"/>
              </a:spcAft>
              <a:buClr>
                <a:prstClr val="white"/>
              </a:buClr>
              <a:buSzPct val="80000"/>
              <a:buFont typeface="Wingdings 3" panose="05040102010807070707" pitchFamily="18" charset="2"/>
              <a:buChar char=""/>
              <a:defRPr/>
            </a:pPr>
            <a:r>
              <a:rPr lang="el-GR" sz="1900" dirty="0">
                <a:solidFill>
                  <a:srgbClr val="ED7D31">
                    <a:lumMod val="20000"/>
                    <a:lumOff val="80000"/>
                  </a:srgbClr>
                </a:solidFill>
              </a:rPr>
              <a:t>Η πρώτη αντιστασιακή οργάνωση ,''Ελευθερία'‘, ιδρύθηκε στη Θεσσαλονίκη </a:t>
            </a:r>
            <a:r>
              <a:rPr lang="el-GR" sz="1900" dirty="0" err="1">
                <a:solidFill>
                  <a:srgbClr val="ED7D31">
                    <a:lumMod val="20000"/>
                    <a:lumOff val="80000"/>
                  </a:srgbClr>
                </a:solidFill>
              </a:rPr>
              <a:t>Θεσσαλονίκη</a:t>
            </a:r>
            <a:r>
              <a:rPr lang="el-GR" sz="1900" dirty="0">
                <a:solidFill>
                  <a:srgbClr val="ED7D31">
                    <a:lumMod val="20000"/>
                    <a:lumOff val="80000"/>
                  </a:srgbClr>
                </a:solidFill>
              </a:rPr>
              <a:t> (πρώτη στην Ευρώπη επίσης), στις 15 Μαΐου 1941, η «Εθνική Αλληλεγγύη» στην Αθήνα (28 Μαΐου 1941), το «Πατριωτικό Μέτωπο» στα Γιάννενα (2 Ιουνίου 1941).</a:t>
            </a:r>
          </a:p>
          <a:p>
            <a:pPr marL="285750" indent="-285750" defTabSz="457200">
              <a:spcBef>
                <a:spcPct val="20000"/>
              </a:spcBef>
              <a:spcAft>
                <a:spcPts val="600"/>
              </a:spcAft>
              <a:buClr>
                <a:prstClr val="white"/>
              </a:buClr>
              <a:buSzPct val="80000"/>
              <a:buFont typeface="Wingdings 3" panose="05040102010807070707" pitchFamily="18" charset="2"/>
              <a:buChar char=""/>
              <a:defRPr/>
            </a:pPr>
            <a:r>
              <a:rPr lang="el-GR" sz="1900" b="1" u="sng" dirty="0">
                <a:solidFill>
                  <a:srgbClr val="C62324"/>
                </a:solidFill>
              </a:rPr>
              <a:t>23-9-1941 Ίδρυση του ΕΔΕΣ</a:t>
            </a:r>
            <a:r>
              <a:rPr lang="el-GR" sz="1900" dirty="0">
                <a:solidFill>
                  <a:srgbClr val="146194">
                    <a:lumMod val="75000"/>
                  </a:srgbClr>
                </a:solidFill>
              </a:rPr>
              <a:t>. </a:t>
            </a:r>
            <a:r>
              <a:rPr lang="el-GR" sz="1900" dirty="0" smtClean="0">
                <a:solidFill>
                  <a:srgbClr val="E87D37">
                    <a:lumMod val="20000"/>
                    <a:lumOff val="80000"/>
                  </a:srgbClr>
                </a:solidFill>
              </a:rPr>
              <a:t>Ο </a:t>
            </a:r>
            <a:r>
              <a:rPr lang="el-GR" sz="1900" dirty="0">
                <a:solidFill>
                  <a:srgbClr val="E87D37">
                    <a:lumMod val="20000"/>
                    <a:lumOff val="80000"/>
                  </a:srgbClr>
                </a:solidFill>
              </a:rPr>
              <a:t>ΕΔΕΣ</a:t>
            </a:r>
            <a:r>
              <a:rPr lang="el-GR" sz="1900" dirty="0" smtClean="0">
                <a:solidFill>
                  <a:srgbClr val="E87D37">
                    <a:lumMod val="20000"/>
                    <a:lumOff val="80000"/>
                  </a:srgbClr>
                </a:solidFill>
              </a:rPr>
              <a:t>, με </a:t>
            </a:r>
            <a:r>
              <a:rPr lang="el-GR" sz="1900" dirty="0">
                <a:solidFill>
                  <a:srgbClr val="E87D37">
                    <a:lumMod val="20000"/>
                    <a:lumOff val="80000"/>
                  </a:srgbClr>
                </a:solidFill>
              </a:rPr>
              <a:t>Αρχηγό το Στρατηγό Ναπολέοντα Ζέρβα και Υπαρχηγό τον Κ. Πυρομάγλου, συγκρότησε στην περιοχή Ηπείρου τις Ένοπλες Ομάδες Ελλήνων Ανταρτών (ΕΟΕΑ), που είχαν πλήρη στρατιωτική οργάνωση και έδρασαν εναντίον των κατακτητών, σύμφωνα με τις κατευθύνσεις του Συμμαχικού Στρατηγείου της Μέσης Ανατολής και τις οδηγίες τής εξό­ριστης Ελληνικής Κυβερνήσεως. </a:t>
            </a:r>
            <a:r>
              <a:rPr lang="el-GR" sz="1900" b="1" u="sng" dirty="0" smtClean="0">
                <a:solidFill>
                  <a:srgbClr val="C62324"/>
                </a:solidFill>
              </a:rPr>
              <a:t>27-9-</a:t>
            </a:r>
          </a:p>
          <a:p>
            <a:pPr marL="285750" indent="-285750" defTabSz="457200">
              <a:spcBef>
                <a:spcPct val="20000"/>
              </a:spcBef>
              <a:spcAft>
                <a:spcPts val="600"/>
              </a:spcAft>
              <a:buClr>
                <a:prstClr val="white"/>
              </a:buClr>
              <a:buSzPct val="80000"/>
              <a:buFont typeface="Wingdings 3" panose="05040102010807070707" pitchFamily="18" charset="2"/>
              <a:buChar char=""/>
              <a:defRPr/>
            </a:pPr>
            <a:r>
              <a:rPr lang="el-GR" sz="1900" b="1" u="sng" dirty="0" smtClean="0">
                <a:solidFill>
                  <a:srgbClr val="C62324"/>
                </a:solidFill>
              </a:rPr>
              <a:t>1941 </a:t>
            </a:r>
            <a:r>
              <a:rPr lang="el-GR" sz="1900" b="1" u="sng" dirty="0">
                <a:solidFill>
                  <a:srgbClr val="C62324"/>
                </a:solidFill>
              </a:rPr>
              <a:t>Ίδρυση του ΕΑΜ</a:t>
            </a:r>
            <a:r>
              <a:rPr lang="el-GR" sz="1900" dirty="0">
                <a:solidFill>
                  <a:srgbClr val="146194">
                    <a:lumMod val="75000"/>
                  </a:srgbClr>
                </a:solidFill>
              </a:rPr>
              <a:t>. </a:t>
            </a:r>
            <a:r>
              <a:rPr lang="el-GR" sz="1900" dirty="0">
                <a:solidFill>
                  <a:srgbClr val="E87D37">
                    <a:lumMod val="20000"/>
                    <a:lumOff val="80000"/>
                  </a:srgbClr>
                </a:solidFill>
              </a:rPr>
              <a:t>Με πρωτοβουλία του Κομμουνι­στικού Κόμματος της Ελλάδας </a:t>
            </a:r>
            <a:r>
              <a:rPr lang="el-GR" sz="1900" dirty="0" smtClean="0">
                <a:solidFill>
                  <a:srgbClr val="E87D37">
                    <a:lumMod val="20000"/>
                    <a:lumOff val="80000"/>
                  </a:srgbClr>
                </a:solidFill>
              </a:rPr>
              <a:t>, </a:t>
            </a:r>
            <a:r>
              <a:rPr lang="el-GR" sz="1900" dirty="0">
                <a:solidFill>
                  <a:srgbClr val="E87D37">
                    <a:lumMod val="20000"/>
                    <a:lumOff val="80000"/>
                  </a:srgbClr>
                </a:solidFill>
              </a:rPr>
              <a:t>ιδρύ­θηκε το Εθνικό Απελευθερωτικό Μέτωπο (ΕΑΜ), </a:t>
            </a:r>
            <a:r>
              <a:rPr lang="el-GR" sz="1900">
                <a:solidFill>
                  <a:srgbClr val="E87D37">
                    <a:lumMod val="20000"/>
                    <a:lumOff val="80000"/>
                  </a:srgbClr>
                </a:solidFill>
              </a:rPr>
              <a:t>που </a:t>
            </a:r>
            <a:r>
              <a:rPr lang="el-GR" sz="1900" smtClean="0">
                <a:solidFill>
                  <a:srgbClr val="E87D37">
                    <a:lumMod val="20000"/>
                    <a:lumOff val="80000"/>
                  </a:srgbClr>
                </a:solidFill>
              </a:rPr>
              <a:t>περιλάμβανε </a:t>
            </a:r>
            <a:r>
              <a:rPr lang="el-GR" sz="1900" dirty="0">
                <a:solidFill>
                  <a:srgbClr val="E87D37">
                    <a:lumMod val="20000"/>
                    <a:lumOff val="80000"/>
                  </a:srgbClr>
                </a:solidFill>
              </a:rPr>
              <a:t>κόμματα και προσωπικότητες και απλά μέλη από τον ευρύτερο πολιτικό και πνευματικό κόσμο. Το ΕΑΜ εξε­λίχθηκε στη μεγαλύτερη αντιστασιακή οργάνωση, κατά την περίοδο της Κατοχής. </a:t>
            </a:r>
            <a:endParaRPr lang="el-GR" sz="1900" dirty="0" smtClean="0">
              <a:solidFill>
                <a:srgbClr val="E87D37">
                  <a:lumMod val="20000"/>
                  <a:lumOff val="80000"/>
                </a:srgbClr>
              </a:solidFill>
            </a:endParaRPr>
          </a:p>
          <a:p>
            <a:pPr marL="285750" indent="-285750" defTabSz="457200">
              <a:spcBef>
                <a:spcPct val="20000"/>
              </a:spcBef>
              <a:spcAft>
                <a:spcPts val="600"/>
              </a:spcAft>
              <a:buClr>
                <a:prstClr val="white"/>
              </a:buClr>
              <a:buSzPct val="80000"/>
              <a:buFont typeface="Wingdings 3" panose="05040102010807070707" pitchFamily="18" charset="2"/>
              <a:buChar char=""/>
              <a:defRPr/>
            </a:pPr>
            <a:r>
              <a:rPr lang="el-GR" sz="1900" b="1" u="sng" dirty="0" smtClean="0">
                <a:solidFill>
                  <a:srgbClr val="C62324"/>
                </a:solidFill>
              </a:rPr>
              <a:t>16-2-1942 </a:t>
            </a:r>
            <a:r>
              <a:rPr lang="el-GR" sz="1900" b="1" u="sng" dirty="0">
                <a:solidFill>
                  <a:srgbClr val="C62324"/>
                </a:solidFill>
              </a:rPr>
              <a:t>Ίδρυση του ΕΛΑΣ. </a:t>
            </a:r>
            <a:r>
              <a:rPr lang="el-GR" sz="1900" dirty="0">
                <a:solidFill>
                  <a:srgbClr val="E87D37">
                    <a:lumMod val="20000"/>
                    <a:lumOff val="80000"/>
                  </a:srgbClr>
                </a:solidFill>
              </a:rPr>
              <a:t>Κυκλοφορεί η Ιδρυτική Προ­κήρυξη του Ελληνικού Λαϊκού Απελευθερωτικού Στρατού (ΕΛΑΣ). Ο ΕΛΑΣ αποτέλεσε την ένοπλη έκφραση του ΕΑΜ. Συγκροτήθηκε σε κανονικό Στρατό, με πλήρη ιεραρχική οργάνωση, στην οποία εντάχθηκε και σημαντικός αριθμός μόνιμων στελε­χών του Στρατεύματος με επικεφαλής το Στρατηγό Στέφανο Σαράφη που έγινε και ο αρχηγός του </a:t>
            </a:r>
            <a:r>
              <a:rPr lang="el-GR" sz="1900" dirty="0" smtClean="0">
                <a:solidFill>
                  <a:srgbClr val="E87D37">
                    <a:lumMod val="20000"/>
                    <a:lumOff val="80000"/>
                  </a:srgbClr>
                </a:solidFill>
              </a:rPr>
              <a:t>ΕΛΑΣ.</a:t>
            </a:r>
            <a:endParaRPr lang="el-GR" sz="1900" dirty="0">
              <a:solidFill>
                <a:prstClr val="black"/>
              </a:solidFill>
            </a:endParaRPr>
          </a:p>
        </p:txBody>
      </p:sp>
    </p:spTree>
    <p:extLst>
      <p:ext uri="{BB962C8B-B14F-4D97-AF65-F5344CB8AC3E}">
        <p14:creationId xmlns="" xmlns:p14="http://schemas.microsoft.com/office/powerpoint/2010/main" val="4103149728"/>
      </p:ext>
    </p:extLst>
  </p:cSld>
  <p:clrMapOvr>
    <a:masterClrMapping/>
  </p:clrMapOvr>
  <mc:AlternateContent xmlns:mc="http://schemas.openxmlformats.org/markup-compatibility/2006">
    <mc:Choice xmlns="" xmlns:p14="http://schemas.microsoft.com/office/powerpoint/2010/main" Requires="p14">
      <p:transition spd="slow" p14:dur="2000" advTm="28000"/>
    </mc:Choice>
    <mc:Fallback>
      <p:transition spd="slow" advTm="28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txBox="1">
            <a:spLocks noGrp="1"/>
          </p:cNvSpPr>
          <p:nvPr>
            <p:ph type="title" idx="4294967295"/>
          </p:nvPr>
        </p:nvSpPr>
        <p:spPr>
          <a:xfrm>
            <a:off x="1980739" y="399126"/>
            <a:ext cx="8229630" cy="893450"/>
          </a:xfrm>
        </p:spPr>
        <p:txBody>
          <a:bodyPr>
            <a:spAutoFit/>
          </a:bodyPr>
          <a:lstStyle/>
          <a:p>
            <a:pPr marR="15022" indent="207386"/>
            <a:r>
              <a:rPr lang="el-GR" sz="2903" u="sng" dirty="0" smtClean="0">
                <a:solidFill>
                  <a:srgbClr val="FF0000"/>
                </a:solidFill>
                <a:latin typeface="Arial" pitchFamily="34"/>
              </a:rPr>
              <a:t>ΣΗΜΑΝΤΙΚΑ </a:t>
            </a:r>
            <a:r>
              <a:rPr lang="el-GR" sz="2903" u="sng" dirty="0">
                <a:solidFill>
                  <a:srgbClr val="FF0000"/>
                </a:solidFill>
                <a:latin typeface="Arial" pitchFamily="34"/>
              </a:rPr>
              <a:t>ΓΕΓΟΝΟΤΑ ΤΗΣ ΕΘΝΙΚΗΣ ΑΝΤΙΣΤΑΣΗΣ</a:t>
            </a:r>
          </a:p>
        </p:txBody>
      </p:sp>
      <p:sp>
        <p:nvSpPr>
          <p:cNvPr id="3" name="Θέση κειμένου 2"/>
          <p:cNvSpPr txBox="1">
            <a:spLocks noGrp="1"/>
          </p:cNvSpPr>
          <p:nvPr>
            <p:ph type="body" idx="4294967295"/>
          </p:nvPr>
        </p:nvSpPr>
        <p:spPr>
          <a:xfrm>
            <a:off x="648184" y="1476249"/>
            <a:ext cx="3542370" cy="4856325"/>
          </a:xfrm>
        </p:spPr>
        <p:txBody>
          <a:bodyPr/>
          <a:lstStyle/>
          <a:p>
            <a:pPr marL="457200" marR="15022" indent="-457200">
              <a:buAutoNum type="arabicParenR"/>
            </a:pPr>
            <a:r>
              <a:rPr lang="el-GR" sz="2400" dirty="0" smtClean="0">
                <a:latin typeface="Calibri" panose="020F0502020204030204" pitchFamily="34" charset="0"/>
              </a:rPr>
              <a:t>Η </a:t>
            </a:r>
            <a:r>
              <a:rPr lang="el-GR" sz="2400" dirty="0">
                <a:latin typeface="Calibri" panose="020F0502020204030204" pitchFamily="34" charset="0"/>
              </a:rPr>
              <a:t>ΜΑΧΗ ΤΗΣ ΚΡΗΤΗΣ </a:t>
            </a:r>
            <a:endParaRPr lang="el-GR" sz="2400" dirty="0" smtClean="0">
              <a:latin typeface="Calibri" panose="020F0502020204030204" pitchFamily="34" charset="0"/>
            </a:endParaRPr>
          </a:p>
          <a:p>
            <a:pPr marR="15022">
              <a:lnSpc>
                <a:spcPct val="150000"/>
              </a:lnSpc>
            </a:pPr>
            <a:r>
              <a:rPr lang="el-GR" sz="2000" dirty="0" smtClean="0">
                <a:solidFill>
                  <a:schemeClr val="accent2">
                    <a:lumMod val="20000"/>
                    <a:lumOff val="80000"/>
                  </a:schemeClr>
                </a:solidFill>
                <a:latin typeface="+mn-lt"/>
              </a:rPr>
              <a:t>Με </a:t>
            </a:r>
            <a:r>
              <a:rPr lang="el-GR" sz="2000" dirty="0">
                <a:solidFill>
                  <a:schemeClr val="accent2">
                    <a:lumMod val="20000"/>
                    <a:lumOff val="80000"/>
                  </a:schemeClr>
                </a:solidFill>
                <a:latin typeface="+mn-lt"/>
              </a:rPr>
              <a:t>την ονομασία αυτή έμεινε στην ιστορία η </a:t>
            </a:r>
            <a:r>
              <a:rPr lang="el-GR" sz="2000" dirty="0" err="1">
                <a:solidFill>
                  <a:schemeClr val="accent2">
                    <a:lumMod val="20000"/>
                    <a:lumOff val="80000"/>
                  </a:schemeClr>
                </a:solidFill>
                <a:latin typeface="+mn-lt"/>
              </a:rPr>
              <a:t>αεραποβατική</a:t>
            </a:r>
            <a:r>
              <a:rPr lang="el-GR" sz="2000" dirty="0">
                <a:solidFill>
                  <a:schemeClr val="accent2">
                    <a:lumMod val="20000"/>
                    <a:lumOff val="80000"/>
                  </a:schemeClr>
                </a:solidFill>
                <a:latin typeface="+mn-lt"/>
              </a:rPr>
              <a:t> επιχείρηση, που επιχείρησε η Ναζιστική Γερμανία κατά της Κρήτης στις 20 </a:t>
            </a:r>
            <a:r>
              <a:rPr lang="el-GR" sz="2000" dirty="0" err="1">
                <a:solidFill>
                  <a:schemeClr val="accent2">
                    <a:lumMod val="20000"/>
                    <a:lumOff val="80000"/>
                  </a:schemeClr>
                </a:solidFill>
                <a:latin typeface="+mn-lt"/>
              </a:rPr>
              <a:t>Μαϊου</a:t>
            </a:r>
            <a:r>
              <a:rPr lang="el-GR" sz="2000" dirty="0">
                <a:solidFill>
                  <a:schemeClr val="accent2">
                    <a:lumMod val="20000"/>
                    <a:lumOff val="80000"/>
                  </a:schemeClr>
                </a:solidFill>
                <a:latin typeface="+mn-lt"/>
              </a:rPr>
              <a:t> 1941 και η οποία έληξε δώδεκα μέρες μετά, την 1η Ιουνίου, με την κατάληψη της Μεγαλονήσου. Ήταν μία από τις σημαντικότερες μάχες του Β' Παγκοσμίου Πολέμου.</a:t>
            </a:r>
          </a:p>
          <a:p>
            <a:pPr marL="342900" marR="15022" indent="-342900">
              <a:buAutoNum type="arabicParenR"/>
            </a:pPr>
            <a:endParaRPr lang="el-GR" sz="1633" dirty="0">
              <a:solidFill>
                <a:srgbClr val="FFFF00"/>
              </a:solidFill>
              <a:latin typeface="Arial" pitchFamily="34"/>
            </a:endParaRPr>
          </a:p>
          <a:p>
            <a:pPr marR="15022"/>
            <a:endParaRPr lang="el-GR" sz="2177" b="1" dirty="0">
              <a:latin typeface="Arial" pitchFamily="34"/>
            </a:endParaRPr>
          </a:p>
          <a:p>
            <a:pPr marR="15022"/>
            <a:endParaRPr lang="el-GR" sz="2177" b="1" dirty="0">
              <a:latin typeface="Arial" pitchFamily="34"/>
            </a:endParaRPr>
          </a:p>
        </p:txBody>
      </p:sp>
      <p:sp>
        <p:nvSpPr>
          <p:cNvPr id="4" name="Θέση κειμένου 3"/>
          <p:cNvSpPr txBox="1">
            <a:spLocks noGrp="1"/>
          </p:cNvSpPr>
          <p:nvPr>
            <p:ph type="body" idx="4294967295"/>
          </p:nvPr>
        </p:nvSpPr>
        <p:spPr>
          <a:xfrm>
            <a:off x="6323526" y="1292576"/>
            <a:ext cx="5868474" cy="5565424"/>
          </a:xfrm>
        </p:spPr>
        <p:txBody>
          <a:bodyPr/>
          <a:lstStyle/>
          <a:p>
            <a:pPr marR="15022"/>
            <a:r>
              <a:rPr lang="el-GR" sz="2177" b="1" dirty="0">
                <a:latin typeface="Arial" pitchFamily="34"/>
              </a:rPr>
              <a:t>2</a:t>
            </a:r>
            <a:r>
              <a:rPr lang="el-GR" dirty="0" smtClean="0"/>
              <a:t>)</a:t>
            </a:r>
            <a:r>
              <a:rPr lang="el-GR" sz="3200" b="1" dirty="0">
                <a:latin typeface="Arial" pitchFamily="34"/>
              </a:rPr>
              <a:t> </a:t>
            </a:r>
            <a:r>
              <a:rPr lang="el-GR" sz="2000" b="1" dirty="0">
                <a:latin typeface="+mn-lt"/>
              </a:rPr>
              <a:t>ΤΟ ΚΑΤΕΒΑΣΜΑ ΤΗΣ ΣΗΜΑΙΑΣ ΑΠΟ ΤΗΝ </a:t>
            </a:r>
            <a:r>
              <a:rPr lang="el-GR" sz="2000" b="1" dirty="0" smtClean="0">
                <a:latin typeface="+mn-lt"/>
              </a:rPr>
              <a:t>ΑΚΡΟΠΟΛΗ</a:t>
            </a:r>
          </a:p>
          <a:p>
            <a:pPr marR="15022">
              <a:lnSpc>
                <a:spcPct val="150000"/>
              </a:lnSpc>
            </a:pPr>
            <a:r>
              <a:rPr lang="el-GR" sz="2000" dirty="0" smtClean="0">
                <a:solidFill>
                  <a:schemeClr val="accent2">
                    <a:lumMod val="20000"/>
                    <a:lumOff val="80000"/>
                  </a:schemeClr>
                </a:solidFill>
                <a:latin typeface="+mn-lt"/>
              </a:rPr>
              <a:t>Το </a:t>
            </a:r>
            <a:r>
              <a:rPr lang="el-GR" sz="2000" dirty="0">
                <a:solidFill>
                  <a:schemeClr val="accent2">
                    <a:lumMod val="20000"/>
                    <a:lumOff val="80000"/>
                  </a:schemeClr>
                </a:solidFill>
                <a:latin typeface="+mn-lt"/>
              </a:rPr>
              <a:t>πρωί της 30ης </a:t>
            </a:r>
            <a:r>
              <a:rPr lang="el-GR" sz="2000" dirty="0" err="1">
                <a:solidFill>
                  <a:schemeClr val="accent2">
                    <a:lumMod val="20000"/>
                    <a:lumOff val="80000"/>
                  </a:schemeClr>
                </a:solidFill>
                <a:latin typeface="+mn-lt"/>
              </a:rPr>
              <a:t>Μαϊου</a:t>
            </a:r>
            <a:r>
              <a:rPr lang="el-GR" sz="2000" dirty="0">
                <a:solidFill>
                  <a:schemeClr val="accent2">
                    <a:lumMod val="20000"/>
                    <a:lumOff val="80000"/>
                  </a:schemeClr>
                </a:solidFill>
                <a:latin typeface="+mn-lt"/>
              </a:rPr>
              <a:t> 1941, ο Γλέζος και ο </a:t>
            </a:r>
            <a:r>
              <a:rPr lang="el-GR" sz="2000" dirty="0" err="1">
                <a:solidFill>
                  <a:schemeClr val="accent2">
                    <a:lumMod val="20000"/>
                    <a:lumOff val="80000"/>
                  </a:schemeClr>
                </a:solidFill>
                <a:latin typeface="+mn-lt"/>
              </a:rPr>
              <a:t>Σάντας</a:t>
            </a:r>
            <a:r>
              <a:rPr lang="el-GR" sz="2000" dirty="0">
                <a:solidFill>
                  <a:schemeClr val="accent2">
                    <a:lumMod val="20000"/>
                    <a:lumOff val="80000"/>
                  </a:schemeClr>
                </a:solidFill>
                <a:latin typeface="+mn-lt"/>
              </a:rPr>
              <a:t> πληροφορήθηκαν από το ραδιόφωνο ότι η Κρήτη είχε πέσει. Οι Γερμανοί με προκηρύξεις περηφανεύονταν για το κατόρθωμά τους. Οι δύο νέοι αποφάσισαν να δράσουν το ίδιο βράδυ. Όπλα δεν είχαν, παρά μόνο ένα φαναράκι κι ένα μαχαίρι</a:t>
            </a:r>
            <a:r>
              <a:rPr lang="el-GR" sz="2000" dirty="0" smtClean="0">
                <a:solidFill>
                  <a:schemeClr val="accent2">
                    <a:lumMod val="20000"/>
                    <a:lumOff val="80000"/>
                  </a:schemeClr>
                </a:solidFill>
                <a:latin typeface="+mn-lt"/>
              </a:rPr>
              <a:t>. Φθάνοντας </a:t>
            </a:r>
            <a:r>
              <a:rPr lang="el-GR" sz="2000" dirty="0">
                <a:solidFill>
                  <a:schemeClr val="accent2">
                    <a:lumMod val="20000"/>
                    <a:lumOff val="80000"/>
                  </a:schemeClr>
                </a:solidFill>
                <a:latin typeface="+mn-lt"/>
              </a:rPr>
              <a:t>σε απόσταση ολίγων μέτρων από τον ιστό της </a:t>
            </a:r>
            <a:r>
              <a:rPr lang="el-GR" sz="2000" dirty="0" smtClean="0">
                <a:solidFill>
                  <a:schemeClr val="accent2">
                    <a:lumMod val="20000"/>
                    <a:lumOff val="80000"/>
                  </a:schemeClr>
                </a:solidFill>
                <a:latin typeface="+mn-lt"/>
              </a:rPr>
              <a:t>σημαίας, </a:t>
            </a:r>
            <a:r>
              <a:rPr lang="el-GR" sz="2000" dirty="0">
                <a:solidFill>
                  <a:schemeClr val="accent2">
                    <a:lumMod val="20000"/>
                    <a:lumOff val="80000"/>
                  </a:schemeClr>
                </a:solidFill>
                <a:latin typeface="+mn-lt"/>
              </a:rPr>
              <a:t>δεν αντιλήφθηκαν κανένα φρουρό και με γρήγορες κινήσεις κατέβασαν από τον ιστό το μισητό σύμβολο του ναζισμού.</a:t>
            </a:r>
          </a:p>
          <a:p>
            <a:pPr marR="15022"/>
            <a:endParaRPr lang="el-GR" sz="3200" b="1" dirty="0">
              <a:latin typeface="Arial" pitchFamily="34"/>
            </a:endParaRPr>
          </a:p>
          <a:p>
            <a:pPr marR="15022"/>
            <a:endParaRPr lang="el-GR" dirty="0"/>
          </a:p>
          <a:p>
            <a:pPr lvl="0" algn="ctr"/>
            <a:endParaRPr lang="el-GR" sz="1633" dirty="0">
              <a:solidFill>
                <a:srgbClr val="000000"/>
              </a:solidFill>
              <a:latin typeface="Arial" pitchFamily="34"/>
            </a:endParaRPr>
          </a:p>
          <a:p>
            <a:pPr marR="15022" algn="l"/>
            <a:endParaRPr lang="el-GR" sz="2177" b="1" dirty="0">
              <a:latin typeface="Arial" pitchFamily="34"/>
            </a:endParaRPr>
          </a:p>
        </p:txBody>
      </p:sp>
      <p:pic>
        <p:nvPicPr>
          <p:cNvPr id="5" name="Εικόνα 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4190554" y="2503191"/>
            <a:ext cx="1905000" cy="24003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4129548515"/>
      </p:ext>
    </p:extLst>
  </p:cSld>
  <p:clrMapOvr>
    <a:masterClrMapping/>
  </p:clrMapOvr>
  <p:transition advTm="28000">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txBox="1">
            <a:spLocks noGrp="1"/>
          </p:cNvSpPr>
          <p:nvPr>
            <p:ph type="body" idx="4294967295"/>
          </p:nvPr>
        </p:nvSpPr>
        <p:spPr>
          <a:xfrm>
            <a:off x="862885" y="176681"/>
            <a:ext cx="4623515" cy="6485657"/>
          </a:xfrm>
        </p:spPr>
        <p:txBody>
          <a:bodyPr/>
          <a:lstStyle/>
          <a:p>
            <a:pPr marR="15022" algn="l"/>
            <a:r>
              <a:rPr lang="el-GR" sz="2177" b="1" dirty="0">
                <a:latin typeface="Arial" pitchFamily="34"/>
              </a:rPr>
              <a:t>3) Η ΑΝΑΤΙΝΑΞΗ ΤΗΣ ΓΕΦΥΡΑΣ ΤΟΥ ΓΟΡΓΟΠΟΤΑΜΟΥ</a:t>
            </a:r>
          </a:p>
          <a:p>
            <a:pPr lvl="0" algn="l">
              <a:lnSpc>
                <a:spcPct val="150000"/>
              </a:lnSpc>
            </a:pPr>
            <a:r>
              <a:rPr lang="el-GR" sz="1996" dirty="0">
                <a:solidFill>
                  <a:schemeClr val="accent2">
                    <a:lumMod val="20000"/>
                    <a:lumOff val="80000"/>
                  </a:schemeClr>
                </a:solidFill>
                <a:latin typeface="+mn-lt"/>
              </a:rPr>
              <a:t>Το κορυφαίο      γεγονός      της Ελληνικής Εθνικής Αντίστασης του Ελληνικού Λαού στην Νεότερη Ιστορία είναι η Ανατίναξη της Γέφυρας του Γοργοποτάμου, από τις ενωμένες αντιστασιακές οργανώσεις του </a:t>
            </a:r>
            <a:r>
              <a:rPr lang="el-GR" sz="1996" dirty="0" smtClean="0">
                <a:solidFill>
                  <a:schemeClr val="accent2">
                    <a:lumMod val="20000"/>
                    <a:lumOff val="80000"/>
                  </a:schemeClr>
                </a:solidFill>
                <a:latin typeface="+mn-lt"/>
              </a:rPr>
              <a:t>Ε.Λ.Α.Σ. </a:t>
            </a:r>
            <a:r>
              <a:rPr lang="el-GR" sz="1996" dirty="0">
                <a:solidFill>
                  <a:schemeClr val="accent2">
                    <a:lumMod val="20000"/>
                    <a:lumOff val="80000"/>
                  </a:schemeClr>
                </a:solidFill>
                <a:latin typeface="+mn-lt"/>
              </a:rPr>
              <a:t>και του Ε.Δ.Ε.Σ  την νύχτα της 25</a:t>
            </a:r>
            <a:r>
              <a:rPr lang="el-GR" sz="1996" baseline="21000" dirty="0">
                <a:solidFill>
                  <a:schemeClr val="accent2">
                    <a:lumMod val="20000"/>
                    <a:lumOff val="80000"/>
                  </a:schemeClr>
                </a:solidFill>
                <a:latin typeface="+mn-lt"/>
              </a:rPr>
              <a:t>ης</a:t>
            </a:r>
            <a:r>
              <a:rPr lang="el-GR" sz="1996" dirty="0">
                <a:solidFill>
                  <a:schemeClr val="accent2">
                    <a:lumMod val="20000"/>
                    <a:lumOff val="80000"/>
                  </a:schemeClr>
                </a:solidFill>
                <a:latin typeface="+mn-lt"/>
              </a:rPr>
              <a:t>  Νοεμβρίου 1942.</a:t>
            </a:r>
          </a:p>
        </p:txBody>
      </p:sp>
      <p:sp>
        <p:nvSpPr>
          <p:cNvPr id="3" name="Θέση κειμένου 2"/>
          <p:cNvSpPr txBox="1">
            <a:spLocks noGrp="1"/>
          </p:cNvSpPr>
          <p:nvPr>
            <p:ph type="body" idx="4294967295"/>
          </p:nvPr>
        </p:nvSpPr>
        <p:spPr>
          <a:xfrm>
            <a:off x="5486401" y="0"/>
            <a:ext cx="6006904" cy="9670851"/>
          </a:xfrm>
        </p:spPr>
        <p:txBody>
          <a:bodyPr/>
          <a:lstStyle/>
          <a:p>
            <a:pPr marR="15022" algn="l"/>
            <a:r>
              <a:rPr lang="el-GR" sz="2177" b="1" dirty="0">
                <a:latin typeface="Arial" pitchFamily="34"/>
              </a:rPr>
              <a:t>4) Η ΚΗΔΕΙΑ ΤΟΥ ΚΩΣΤΗ ΠΑΛΑΜΑ</a:t>
            </a:r>
          </a:p>
          <a:p>
            <a:pPr lvl="0" algn="l">
              <a:lnSpc>
                <a:spcPct val="150000"/>
              </a:lnSpc>
            </a:pPr>
            <a:r>
              <a:rPr lang="el-GR" sz="2000" dirty="0">
                <a:solidFill>
                  <a:schemeClr val="accent2">
                    <a:lumMod val="20000"/>
                    <a:lumOff val="80000"/>
                  </a:schemeClr>
                </a:solidFill>
                <a:latin typeface="Calibri" panose="020F0502020204030204" pitchFamily="34" charset="0"/>
              </a:rPr>
              <a:t>Στις 27 Φεβρουαρίου 1943 έφευγε από τη ζωή, σε ηλικία 84 ετών, ο σπουδαίος </a:t>
            </a:r>
            <a:r>
              <a:rPr lang="el-GR" sz="2000" dirty="0" smtClean="0">
                <a:solidFill>
                  <a:schemeClr val="accent2">
                    <a:lumMod val="20000"/>
                    <a:lumOff val="80000"/>
                  </a:schemeClr>
                </a:solidFill>
                <a:latin typeface="Calibri" panose="020F0502020204030204" pitchFamily="34" charset="0"/>
              </a:rPr>
              <a:t>Έλληνας </a:t>
            </a:r>
            <a:r>
              <a:rPr lang="el-GR" sz="2000" dirty="0">
                <a:solidFill>
                  <a:schemeClr val="accent2">
                    <a:lumMod val="20000"/>
                    <a:lumOff val="80000"/>
                  </a:schemeClr>
                </a:solidFill>
                <a:latin typeface="Calibri" panose="020F0502020204030204" pitchFamily="34" charset="0"/>
              </a:rPr>
              <a:t>ποιητής Κωστής Παλαμάς. Το νέο του θανάτου κυκλοφόρησε με αστραπιαία ταχύτητα στην κατοχική Αθήνα. </a:t>
            </a:r>
            <a:r>
              <a:rPr lang="el-GR" sz="2000" dirty="0" smtClean="0">
                <a:solidFill>
                  <a:schemeClr val="accent2">
                    <a:lumMod val="20000"/>
                    <a:lumOff val="80000"/>
                  </a:schemeClr>
                </a:solidFill>
                <a:latin typeface="Calibri" panose="020F0502020204030204" pitchFamily="34" charset="0"/>
              </a:rPr>
              <a:t>Η κηδεία του μετατράπηκε σε </a:t>
            </a:r>
            <a:r>
              <a:rPr lang="el-GR" sz="2000" dirty="0" err="1" smtClean="0">
                <a:solidFill>
                  <a:schemeClr val="accent2">
                    <a:lumMod val="20000"/>
                    <a:lumOff val="80000"/>
                  </a:schemeClr>
                </a:solidFill>
                <a:latin typeface="Calibri" panose="020F0502020204030204" pitchFamily="34" charset="0"/>
              </a:rPr>
              <a:t>αντικατοχική</a:t>
            </a:r>
            <a:r>
              <a:rPr lang="el-GR" sz="2000" dirty="0" smtClean="0">
                <a:solidFill>
                  <a:schemeClr val="accent2">
                    <a:lumMod val="20000"/>
                    <a:lumOff val="80000"/>
                  </a:schemeClr>
                </a:solidFill>
                <a:latin typeface="Calibri" panose="020F0502020204030204" pitchFamily="34" charset="0"/>
              </a:rPr>
              <a:t> διαδήλωση</a:t>
            </a:r>
            <a:endParaRPr lang="el-GR" sz="2000" dirty="0">
              <a:solidFill>
                <a:schemeClr val="accent2">
                  <a:lumMod val="20000"/>
                  <a:lumOff val="80000"/>
                </a:schemeClr>
              </a:solidFill>
              <a:latin typeface="Calibri" panose="020F0502020204030204" pitchFamily="34" charset="0"/>
            </a:endParaRPr>
          </a:p>
          <a:p>
            <a:pPr lvl="0" algn="l"/>
            <a:endParaRPr lang="el-GR" sz="1814" dirty="0">
              <a:solidFill>
                <a:srgbClr val="FFFF00"/>
              </a:solidFill>
              <a:latin typeface="Arial" pitchFamily="34"/>
            </a:endParaRPr>
          </a:p>
          <a:p>
            <a:pPr lvl="0" algn="l"/>
            <a:endParaRPr lang="el-GR" sz="1814" dirty="0">
              <a:solidFill>
                <a:srgbClr val="000000"/>
              </a:solidFill>
              <a:latin typeface="Arial" pitchFamily="34"/>
            </a:endParaRPr>
          </a:p>
          <a:p>
            <a:pPr lvl="0" algn="l"/>
            <a:endParaRPr lang="el-GR" sz="1814" dirty="0">
              <a:solidFill>
                <a:srgbClr val="000000"/>
              </a:solidFill>
              <a:latin typeface="Arial" pitchFamily="34"/>
            </a:endParaRPr>
          </a:p>
          <a:p>
            <a:pPr lvl="0" algn="l"/>
            <a:endParaRPr lang="el-GR" sz="1814" dirty="0">
              <a:solidFill>
                <a:srgbClr val="000000"/>
              </a:solidFill>
              <a:latin typeface="Arial" pitchFamily="34"/>
            </a:endParaRPr>
          </a:p>
          <a:p>
            <a:pPr lvl="0" algn="l"/>
            <a:endParaRPr lang="el-GR" sz="1814" dirty="0">
              <a:solidFill>
                <a:srgbClr val="000000"/>
              </a:solidFill>
              <a:latin typeface="Arial" pitchFamily="34"/>
            </a:endParaRPr>
          </a:p>
          <a:p>
            <a:pPr lvl="0" algn="l"/>
            <a:endParaRPr lang="el-GR" sz="1814" dirty="0">
              <a:solidFill>
                <a:srgbClr val="000000"/>
              </a:solidFill>
              <a:latin typeface="Arial" pitchFamily="34"/>
            </a:endParaRPr>
          </a:p>
          <a:p>
            <a:pPr lvl="0" algn="l"/>
            <a:endParaRPr lang="el-GR" sz="1814" dirty="0">
              <a:solidFill>
                <a:srgbClr val="000000"/>
              </a:solidFill>
              <a:latin typeface="Arial" pitchFamily="34"/>
            </a:endParaRPr>
          </a:p>
          <a:p>
            <a:pPr lvl="0" algn="l"/>
            <a:endParaRPr lang="el-GR" sz="1814" dirty="0">
              <a:solidFill>
                <a:srgbClr val="000000"/>
              </a:solidFill>
              <a:latin typeface="Arial" pitchFamily="34"/>
            </a:endParaRPr>
          </a:p>
          <a:p>
            <a:pPr lvl="0" algn="l"/>
            <a:endParaRPr lang="el-GR" sz="1814" dirty="0">
              <a:solidFill>
                <a:srgbClr val="000000"/>
              </a:solidFill>
              <a:latin typeface="Arial" pitchFamily="34"/>
            </a:endParaRPr>
          </a:p>
        </p:txBody>
      </p:sp>
      <p:sp>
        <p:nvSpPr>
          <p:cNvPr id="4" name="AutoShape 2" descr="Αποτέλεσμα εικόνας για Γοργοπόταμος"/>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5" name="Εικόνα 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181686" y="4308381"/>
            <a:ext cx="3756074" cy="216275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Εικόνα 5"/>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6778954" y="3111191"/>
            <a:ext cx="4327661" cy="317594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2220257255"/>
      </p:ext>
    </p:extLst>
  </p:cSld>
  <p:clrMapOvr>
    <a:masterClrMapping/>
  </p:clrMapOvr>
  <p:transition advTm="28000">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p>
            <a:pPr lvl="0"/>
            <a:r>
              <a:rPr lang="el-GR" dirty="0"/>
              <a:t>ΜΑΤΑΙΩΣΗ ΠΟΛΙΤΙΚΗΣ ΕΠΙΣΤΡΑΤΕΥΣΗΣ- </a:t>
            </a:r>
            <a:r>
              <a:rPr lang="el-GR" dirty="0" smtClean="0"/>
              <a:t>ΦΕΒΡΟΥΑΡΙΟΣ </a:t>
            </a:r>
            <a:r>
              <a:rPr lang="el-GR" dirty="0"/>
              <a:t>1943</a:t>
            </a:r>
            <a:br>
              <a:rPr lang="el-GR" dirty="0"/>
            </a:br>
            <a:endParaRPr lang="el-GR" dirty="0"/>
          </a:p>
        </p:txBody>
      </p:sp>
      <p:sp>
        <p:nvSpPr>
          <p:cNvPr id="3" name="Θέση περιεχομένου 2"/>
          <p:cNvSpPr txBox="1">
            <a:spLocks noGrp="1"/>
          </p:cNvSpPr>
          <p:nvPr>
            <p:ph idx="1"/>
          </p:nvPr>
        </p:nvSpPr>
        <p:spPr/>
        <p:txBody>
          <a:bodyPr/>
          <a:lstStyle/>
          <a:p>
            <a:r>
              <a:rPr lang="el-GR" altLang="el-GR" sz="3200" dirty="0">
                <a:solidFill>
                  <a:srgbClr val="FAE5D7"/>
                </a:solidFill>
                <a:latin typeface="Calibri" panose="020F0502020204030204" pitchFamily="34" charset="0"/>
                <a:ea typeface="Times New Roman" panose="02020603050405020304" pitchFamily="18" charset="0"/>
                <a:cs typeface="Helvetica" panose="020B0604020202020204" pitchFamily="34" charset="0"/>
              </a:rPr>
              <a:t>Στις 24 Φεβρουαρίου 1943 πραγματοποιήθηκε η πρώτη μεγάλη κινητοποίηση των κατοίκων της πρωτεύουσας ενάντια στο μέτρο της πολιτικής επιστράτευσης. Οι αρχές Κατοχής επέβαλαν σε κατοίκους ηλικίας από 16 ως 45 ετών να αναλάβουν εργασία και εκτός του τόπου κατοικίας τους, συγκροτημένοι σε συμβιωτικές ομάδες εργασίας εντός στρατοπέδων. Ο κίνδυνος της μαζικής αποστολής Ελλήνων στα εργοστάσια της Γερμανίας ήταν πλέον ορατός. Οι διαδηλωτές νίκησαν - μια πολύ σημαντική νίκη. Ελλείψει καταγεγραμμένων στοιχείων, ελάχιστοι έφυγαν στη Γερμανία. Η κυβέρνηση αναγκάστηκε να αποσύρει το μέτρο. </a:t>
            </a:r>
          </a:p>
          <a:p>
            <a:endParaRPr lang="el-GR" dirty="0"/>
          </a:p>
        </p:txBody>
      </p:sp>
    </p:spTree>
    <p:extLst>
      <p:ext uri="{BB962C8B-B14F-4D97-AF65-F5344CB8AC3E}">
        <p14:creationId xmlns="" xmlns:p14="http://schemas.microsoft.com/office/powerpoint/2010/main" val="4040131228"/>
      </p:ext>
    </p:extLst>
  </p:cSld>
  <p:clrMapOvr>
    <a:masterClrMapping/>
  </p:clrMapOvr>
  <mc:AlternateContent xmlns:mc="http://schemas.openxmlformats.org/markup-compatibility/2006">
    <mc:Choice xmlns="" xmlns:p14="http://schemas.microsoft.com/office/powerpoint/2010/main" Requires="p14">
      <p:transition spd="slow" p14:dur="2000" advTm="28000"/>
    </mc:Choice>
    <mc:Fallback>
      <p:transition spd="slow" advTm="28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txBox="1">
            <a:spLocks noGrp="1"/>
          </p:cNvSpPr>
          <p:nvPr>
            <p:ph type="title"/>
          </p:nvPr>
        </p:nvSpPr>
        <p:spPr/>
        <p:txBody>
          <a:bodyPr/>
          <a:lstStyle/>
          <a:p>
            <a:pPr lvl="0"/>
            <a:r>
              <a:rPr lang="el-GR"/>
              <a:t>ΜΕΓΑΛΗ ΑΝΤΙΣΤΑΣΙΑΚΗ ΔΙΑΔΗΛΩΣΗ ΣΤΗΝ ΑΘΗΝΑ</a:t>
            </a:r>
          </a:p>
        </p:txBody>
      </p:sp>
      <p:sp>
        <p:nvSpPr>
          <p:cNvPr id="3" name="Θέση περιεχομένου 3"/>
          <p:cNvSpPr txBox="1">
            <a:spLocks noGrp="1"/>
          </p:cNvSpPr>
          <p:nvPr>
            <p:ph idx="1"/>
          </p:nvPr>
        </p:nvSpPr>
        <p:spPr>
          <a:xfrm>
            <a:off x="5730923" y="1604331"/>
            <a:ext cx="4937560" cy="4526397"/>
          </a:xfrm>
        </p:spPr>
        <p:txBody>
          <a:bodyPr/>
          <a:lstStyle/>
          <a:p>
            <a:pPr lvl="0"/>
            <a:r>
              <a:rPr lang="el-GR" dirty="0">
                <a:solidFill>
                  <a:schemeClr val="accent2">
                    <a:lumMod val="20000"/>
                    <a:lumOff val="80000"/>
                  </a:schemeClr>
                </a:solidFill>
                <a:latin typeface="+mn-lt"/>
              </a:rPr>
              <a:t>22 Ιουλίου 1943, διακόσιες χιλιάδες λαού στην κατεχόμενη Αθήνα πραγματοποιούν μαχητική διαδήλωση εναντίον της απόφασης των Γερμανών να παραχωρήσουν στη Βουλγαρία ολόκληρη τη Βόρεια Ελλάδα ως τον Αξιό. </a:t>
            </a:r>
            <a:r>
              <a:rPr lang="el-GR" dirty="0" smtClean="0">
                <a:solidFill>
                  <a:schemeClr val="accent2">
                    <a:lumMod val="20000"/>
                    <a:lumOff val="80000"/>
                  </a:schemeClr>
                </a:solidFill>
                <a:latin typeface="+mn-lt"/>
              </a:rPr>
              <a:t>Δεκαπέντε </a:t>
            </a:r>
            <a:r>
              <a:rPr lang="el-GR" dirty="0">
                <a:solidFill>
                  <a:schemeClr val="accent2">
                    <a:lumMod val="20000"/>
                    <a:lumOff val="80000"/>
                  </a:schemeClr>
                </a:solidFill>
                <a:latin typeface="+mn-lt"/>
              </a:rPr>
              <a:t>διαδηλωτές νεκροί στην άσφαλτο </a:t>
            </a:r>
            <a:r>
              <a:rPr lang="el-GR" dirty="0" smtClean="0">
                <a:solidFill>
                  <a:schemeClr val="accent2">
                    <a:lumMod val="20000"/>
                    <a:lumOff val="80000"/>
                  </a:schemeClr>
                </a:solidFill>
                <a:latin typeface="+mn-lt"/>
              </a:rPr>
              <a:t>και εξήντα τραυματίες έκαναν </a:t>
            </a:r>
            <a:r>
              <a:rPr lang="el-GR" dirty="0">
                <a:solidFill>
                  <a:schemeClr val="accent2">
                    <a:lumMod val="20000"/>
                    <a:lumOff val="80000"/>
                  </a:schemeClr>
                </a:solidFill>
                <a:latin typeface="+mn-lt"/>
              </a:rPr>
              <a:t>τον Χίτλερ να αναστείλει την απόφαση «επ' </a:t>
            </a:r>
            <a:r>
              <a:rPr lang="el-GR" dirty="0" err="1">
                <a:solidFill>
                  <a:schemeClr val="accent2">
                    <a:lumMod val="20000"/>
                    <a:lumOff val="80000"/>
                  </a:schemeClr>
                </a:solidFill>
                <a:latin typeface="+mn-lt"/>
              </a:rPr>
              <a:t>αόριστον</a:t>
            </a:r>
            <a:r>
              <a:rPr lang="el-GR" dirty="0">
                <a:solidFill>
                  <a:schemeClr val="accent2">
                    <a:lumMod val="20000"/>
                    <a:lumOff val="80000"/>
                  </a:schemeClr>
                </a:solidFill>
                <a:latin typeface="+mn-lt"/>
              </a:rPr>
              <a:t>».</a:t>
            </a:r>
          </a:p>
        </p:txBody>
      </p:sp>
      <p:pic>
        <p:nvPicPr>
          <p:cNvPr id="4" name="Picture 2" descr="http://im2ns5.27210.gr/sites/default/files/article/2011/29/40909-diadilosi.jpg"/>
          <p:cNvPicPr>
            <a:picLocks noGrp="1" noChangeAspect="1"/>
          </p:cNvPicPr>
          <p:nvPr>
            <p:ph idx="2"/>
          </p:nvPr>
        </p:nvPicPr>
        <p:blipFill>
          <a:blip r:embed="rId2"/>
          <a:srcRect/>
          <a:stretch>
            <a:fillRect/>
          </a:stretch>
        </p:blipFill>
        <p:spPr>
          <a:xfrm>
            <a:off x="973791" y="2402317"/>
            <a:ext cx="3456366" cy="311072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2798000526"/>
      </p:ext>
    </p:extLst>
  </p:cSld>
  <p:clrMapOvr>
    <a:masterClrMapping/>
  </p:clrMapOvr>
  <mc:AlternateContent xmlns:mc="http://schemas.openxmlformats.org/markup-compatibility/2006">
    <mc:Choice xmlns="" xmlns:p14="http://schemas.microsoft.com/office/powerpoint/2010/main" Requires="p14">
      <p:transition spd="slow" p14:dur="2000" advTm="28000"/>
    </mc:Choice>
    <mc:Fallback>
      <p:transition spd="slow" advTm="28000"/>
    </mc:Fallback>
  </mc:AlternateContent>
  <p:timing>
    <p:tnLst>
      <p:par>
        <p:cTn id="1" dur="indefinite" restart="never" nodeType="tmRoot"/>
      </p:par>
    </p:tnLst>
  </p:timing>
</p:sld>
</file>

<file path=ppt/theme/theme1.xml><?xml version="1.0" encoding="utf-8"?>
<a:theme xmlns:a="http://schemas.openxmlformats.org/drawingml/2006/main" name="lyt book">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TotalTime>
  <Words>653</Words>
  <Application>Microsoft Office PowerPoint</Application>
  <PresentationFormat>Προσαρμογή</PresentationFormat>
  <Paragraphs>35</Paragraphs>
  <Slides>6</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lyt book</vt:lpstr>
      <vt:lpstr>Εθνική Αντίσταση                                                                      Άννα Ελευθερίου, Αλεξάνδρα Δημητρακοπούλου, Σωτήρης Ζώγας </vt:lpstr>
      <vt:lpstr>Διαφάνεια 2</vt:lpstr>
      <vt:lpstr>ΣΗΜΑΝΤΙΚΑ ΓΕΓΟΝΟΤΑ ΤΗΣ ΕΘΝΙΚΗΣ ΑΝΤΙΣΤΑΣΗΣ</vt:lpstr>
      <vt:lpstr>Διαφάνεια 4</vt:lpstr>
      <vt:lpstr>ΜΑΤΑΙΩΣΗ ΠΟΛΙΤΙΚΗΣ ΕΠΙΣΤΡΑΤΕΥΣΗΣ- ΦΕΒΡΟΥΑΡΙΟΣ 1943 </vt:lpstr>
      <vt:lpstr>ΜΕΓΑΛΗ ΑΝΤΙΣΤΑΣΙΑΚΗ ΔΙΑΔΗΛΩΣΗ ΣΤΗΝ ΑΘΗΝΑ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Irma</dc:creator>
  <cp:lastModifiedBy>user</cp:lastModifiedBy>
  <cp:revision>33</cp:revision>
  <dcterms:created xsi:type="dcterms:W3CDTF">2016-05-03T15:57:35Z</dcterms:created>
  <dcterms:modified xsi:type="dcterms:W3CDTF">2016-05-10T08:28:12Z</dcterms:modified>
</cp:coreProperties>
</file>