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9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26BEB-1E26-4783-A33E-1B4484F027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6BC31C-411A-4B47-8F1D-63B6146F48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EFDA95-D4DD-C466-D09B-2E6499F28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E5C6B-782E-46D9-A809-B37A7BEE6A69}" type="datetimeFigureOut">
              <a:rPr lang="el-GR" smtClean="0"/>
              <a:t>9/3/2025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C200E3-C82D-C1D6-B5A1-AB897FF13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28B948-9F79-9249-3CFB-9D4A04EA2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1859C-4F02-4261-B038-438270F2FC6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34386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2CD5C-5D41-D50B-821E-313FA37B0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A120B7-A4A9-4D5A-9A34-8156AF46CC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8A7B72-4683-010A-B3A7-A47CB26CF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E5C6B-782E-46D9-A809-B37A7BEE6A69}" type="datetimeFigureOut">
              <a:rPr lang="el-GR" smtClean="0"/>
              <a:t>9/3/2025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0822FF-B7A2-22BA-5D60-6637A0C80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5A2C86-AE76-5072-C791-4749D394C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1859C-4F02-4261-B038-438270F2FC6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61638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896330B-006B-9D33-89D8-A4BD9E726A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031687-2653-EA47-0CB8-0F61C34113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BBE23B-E3B8-D5B9-F6F4-E02AEAC15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E5C6B-782E-46D9-A809-B37A7BEE6A69}" type="datetimeFigureOut">
              <a:rPr lang="el-GR" smtClean="0"/>
              <a:t>9/3/2025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613F25-3340-834B-3571-3E7E14473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375A38-D5F9-854C-F493-F083B8531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1859C-4F02-4261-B038-438270F2FC6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3379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BAE77-321E-035A-98B4-5A7982E6E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B773DC-5148-8716-8090-051022629E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B40CF6-8A73-FC6A-8B2E-75B870DCD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E5C6B-782E-46D9-A809-B37A7BEE6A69}" type="datetimeFigureOut">
              <a:rPr lang="el-GR" smtClean="0"/>
              <a:t>9/3/2025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3468AC-C701-E13F-4F56-6D7A3514F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447B5A-F138-A4F2-E629-D6DD9F7D0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1859C-4F02-4261-B038-438270F2FC6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82289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E601B-D482-A2AD-46CF-4293D7A39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D317C5-6599-6E5F-08BB-EA6BD44DC4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2D8A2F-C62B-5EAD-1822-02372B794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E5C6B-782E-46D9-A809-B37A7BEE6A69}" type="datetimeFigureOut">
              <a:rPr lang="el-GR" smtClean="0"/>
              <a:t>9/3/2025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2357CC-24E0-8677-2E87-6C5A7BDB2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60FA57-498B-C480-D8E5-1D7BA6699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1859C-4F02-4261-B038-438270F2FC6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73165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4794E-9EC4-A765-CAF1-1087D3F20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4559B-467B-0938-F06B-D3D639924A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F34EFB-C11C-E09C-E9C3-7756D03018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D52BF6-51AC-0B72-3B39-C16118C93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E5C6B-782E-46D9-A809-B37A7BEE6A69}" type="datetimeFigureOut">
              <a:rPr lang="el-GR" smtClean="0"/>
              <a:t>9/3/2025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2FBEC3-A690-BF0E-C730-FBF6F4156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71D80C-E0E4-1EF3-1C5D-E4E3E289A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1859C-4F02-4261-B038-438270F2FC6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26799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DCB769-E1F3-052D-9395-F78AD2ACB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D10E98-7C78-AFE9-8645-750D1D3B8E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425FCC-F608-D4E8-B9FC-F2D8EB4E4B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0469C1-BB07-49B5-6E3A-EC268F4385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E6AF1B-02CC-0E85-FF05-07BA7BE8CB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B157190-8508-F7B5-D8C1-807E2832B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E5C6B-782E-46D9-A809-B37A7BEE6A69}" type="datetimeFigureOut">
              <a:rPr lang="el-GR" smtClean="0"/>
              <a:t>9/3/2025</a:t>
            </a:fld>
            <a:endParaRPr lang="el-G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7A526D5-0213-3F25-A41F-EF8274D33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C746C4D-85DE-D2EF-1B7F-242673EAC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1859C-4F02-4261-B038-438270F2FC6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68660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E5200-CF62-CFBB-CE9D-9AD122BB8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292174-ACFB-1535-B0FF-AF3B90514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E5C6B-782E-46D9-A809-B37A7BEE6A69}" type="datetimeFigureOut">
              <a:rPr lang="el-GR" smtClean="0"/>
              <a:t>9/3/2025</a:t>
            </a:fld>
            <a:endParaRPr lang="el-G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81FE14-DE7C-CB03-FB7C-FB0F6E130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725B24-7BD8-EBE5-07F5-8AE82BCB7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1859C-4F02-4261-B038-438270F2FC6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01536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3677FD-1D98-E45F-15E9-F0DCB951A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E5C6B-782E-46D9-A809-B37A7BEE6A69}" type="datetimeFigureOut">
              <a:rPr lang="el-GR" smtClean="0"/>
              <a:t>9/3/2025</a:t>
            </a:fld>
            <a:endParaRPr lang="el-G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3A3273-42F5-8EE8-679C-41650D29F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EB760F-7D4A-A503-2CE8-412FAFC8E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1859C-4F02-4261-B038-438270F2FC6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5419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50ECC-43C6-AC70-B486-F7920E27B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9FD373-59A2-C7C0-0ADC-1F743DF0BE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E5BE86-49E0-1D09-D610-4FBD64D5A8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F1D2C9-916F-6891-ACFA-E65814F27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E5C6B-782E-46D9-A809-B37A7BEE6A69}" type="datetimeFigureOut">
              <a:rPr lang="el-GR" smtClean="0"/>
              <a:t>9/3/2025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D2B4AC-5B12-C126-799B-EBD78DA2E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24AF0B-5A90-23B5-F07D-64CD04C31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1859C-4F02-4261-B038-438270F2FC6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28152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099CA-31AA-6E0A-4C5D-9F64C07D5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A2F886-2C75-1C2E-0572-672EE2C716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BE20FE-B08E-B298-57CE-F586F925D2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23B0A9-C52A-D20F-3AB7-7F38316D9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E5C6B-782E-46D9-A809-B37A7BEE6A69}" type="datetimeFigureOut">
              <a:rPr lang="el-GR" smtClean="0"/>
              <a:t>9/3/2025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E4BAD9-AB5F-36DD-944A-F5700CE45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CD149F-087C-004C-123F-227200BB0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1859C-4F02-4261-B038-438270F2FC6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78032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46FF49D-91ED-255D-E59A-506F019E9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1F1523-D1C7-9A96-36E4-470F614F36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EEA281-360A-0D90-8A3A-6B3CD28AA1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81E5C6B-782E-46D9-A809-B37A7BEE6A69}" type="datetimeFigureOut">
              <a:rPr lang="el-GR" smtClean="0"/>
              <a:t>9/3/2025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D7416B-199C-F798-674F-2F568A0DCB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5D7BAB-2EC7-E066-A96C-B64430AD09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6C1859C-4F02-4261-B038-438270F2FC6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34186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D0D6D3E-D7F9-4591-9CA9-DDF4DB1F7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639BF9-BB3B-86FF-6255-826ED2F95C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6166" y="1276065"/>
            <a:ext cx="4613300" cy="3163224"/>
          </a:xfrm>
        </p:spPr>
        <p:txBody>
          <a:bodyPr anchor="t">
            <a:normAutofit/>
          </a:bodyPr>
          <a:lstStyle/>
          <a:p>
            <a:pPr algn="l"/>
            <a:r>
              <a:rPr lang="en-US" sz="3600" dirty="0"/>
              <a:t>Interviewer : Good morning miss Penny . So , you have applied for the leading role of the play “ Phantom of The Opera” ,right?</a:t>
            </a:r>
            <a:endParaRPr lang="el-GR" sz="3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4E0991-4676-BB0A-141E-E628014B7F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2638" y="4389120"/>
            <a:ext cx="4408228" cy="1192815"/>
          </a:xfrm>
        </p:spPr>
        <p:txBody>
          <a:bodyPr anchor="b">
            <a:normAutofit/>
          </a:bodyPr>
          <a:lstStyle/>
          <a:p>
            <a:pPr algn="l"/>
            <a:r>
              <a:rPr lang="en-US" dirty="0"/>
              <a:t>.</a:t>
            </a:r>
            <a:endParaRPr lang="el-GR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4C9F2B0-1044-46EB-8AEB-C3BFFDE6C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23336" y="-3"/>
            <a:ext cx="4068664" cy="6858000"/>
          </a:xfrm>
          <a:prstGeom prst="rect">
            <a:avLst/>
          </a:prstGeom>
          <a:gradFill>
            <a:gsLst>
              <a:gs pos="26000">
                <a:srgbClr val="000000"/>
              </a:gs>
              <a:gs pos="100000">
                <a:schemeClr val="accent1"/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28B54C3-B57B-472A-B96E-1FCB67093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23336" y="-3"/>
            <a:ext cx="3611463" cy="6858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6000"/>
                </a:schemeClr>
              </a:gs>
              <a:gs pos="100000">
                <a:srgbClr val="000000">
                  <a:alpha val="52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DB3C429-F8DA-49B9-AF84-21996FCF7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230721" y="-107390"/>
            <a:ext cx="3853890" cy="4068665"/>
          </a:xfrm>
          <a:prstGeom prst="rect">
            <a:avLst/>
          </a:prstGeom>
          <a:gradFill>
            <a:gsLst>
              <a:gs pos="0">
                <a:srgbClr val="000000">
                  <a:alpha val="34000"/>
                </a:srgbClr>
              </a:gs>
              <a:gs pos="96000">
                <a:schemeClr val="accent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mask with gold and black design&#10;&#10;AI-generated content may be incorrect.">
            <a:extLst>
              <a:ext uri="{FF2B5EF4-FFF2-40B4-BE49-F238E27FC236}">
                <a16:creationId xmlns:a16="http://schemas.microsoft.com/office/drawing/2014/main" id="{F94D5C1B-FCB2-A76C-2EC3-09683588FA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-3"/>
          <a:stretch/>
        </p:blipFill>
        <p:spPr>
          <a:xfrm>
            <a:off x="6096000" y="1012536"/>
            <a:ext cx="4756162" cy="4756162"/>
          </a:xfrm>
          <a:custGeom>
            <a:avLst/>
            <a:gdLst/>
            <a:ahLst/>
            <a:cxnLst/>
            <a:rect l="l" t="t" r="r" b="b"/>
            <a:pathLst>
              <a:path w="5031136" h="5031136">
                <a:moveTo>
                  <a:pt x="2515568" y="0"/>
                </a:moveTo>
                <a:cubicBezTo>
                  <a:pt x="3904878" y="0"/>
                  <a:pt x="5031136" y="1126258"/>
                  <a:pt x="5031136" y="2515568"/>
                </a:cubicBezTo>
                <a:cubicBezTo>
                  <a:pt x="5031136" y="3904878"/>
                  <a:pt x="3904878" y="5031136"/>
                  <a:pt x="2515568" y="5031136"/>
                </a:cubicBezTo>
                <a:cubicBezTo>
                  <a:pt x="1126258" y="5031136"/>
                  <a:pt x="0" y="3904878"/>
                  <a:pt x="0" y="2515568"/>
                </a:cubicBezTo>
                <a:cubicBezTo>
                  <a:pt x="0" y="1126258"/>
                  <a:pt x="1126258" y="0"/>
                  <a:pt x="2515568" y="0"/>
                </a:cubicBezTo>
                <a:close/>
              </a:path>
            </a:pathLst>
          </a:custGeom>
        </p:spPr>
      </p:pic>
      <p:pic>
        <p:nvPicPr>
          <p:cNvPr id="6" name="PHANTOM OF THE OPERA - The Title Song (KARAOKE duet) - Instrumental with lyrics on screen">
            <a:hlinkClick r:id="" action="ppaction://media"/>
            <a:extLst>
              <a:ext uri="{FF2B5EF4-FFF2-40B4-BE49-F238E27FC236}">
                <a16:creationId xmlns:a16="http://schemas.microsoft.com/office/drawing/2014/main" id="{93D3CAB7-51A0-A48E-058B-6B98EDEFE60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5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82638" y="591516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0102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0413F-24ED-4ECF-1B6F-4D57C4C05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4" y="741391"/>
            <a:ext cx="4234393" cy="1616203"/>
          </a:xfrm>
        </p:spPr>
        <p:txBody>
          <a:bodyPr anchor="b">
            <a:normAutofit/>
          </a:bodyPr>
          <a:lstStyle/>
          <a:p>
            <a:r>
              <a:rPr lang="en-US" sz="3200"/>
              <a:t>.</a:t>
            </a:r>
            <a:endParaRPr lang="el-GR" sz="320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5C41318-520D-D7A2-F165-B28F9F6722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693" y="2533476"/>
            <a:ext cx="4234394" cy="3447832"/>
          </a:xfrm>
        </p:spPr>
        <p:txBody>
          <a:bodyPr anchor="t">
            <a:normAutofit/>
          </a:bodyPr>
          <a:lstStyle/>
          <a:p>
            <a:r>
              <a:rPr lang="en-US" sz="4400" dirty="0"/>
              <a:t>Penny: Thank you . When will I know if I have been selected?</a:t>
            </a:r>
          </a:p>
        </p:txBody>
      </p:sp>
      <p:pic>
        <p:nvPicPr>
          <p:cNvPr id="5" name="Content Placeholder 4" descr="A white mask on a red surface&#10;&#10;AI-generated content may be incorrect.">
            <a:extLst>
              <a:ext uri="{FF2B5EF4-FFF2-40B4-BE49-F238E27FC236}">
                <a16:creationId xmlns:a16="http://schemas.microsoft.com/office/drawing/2014/main" id="{B926ED3E-767A-7EB3-BA0D-A84FA7A450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7" r="11079" b="1"/>
          <a:stretch/>
        </p:blipFill>
        <p:spPr>
          <a:xfrm>
            <a:off x="5854890" y="877414"/>
            <a:ext cx="5453545" cy="4984683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434FA563-76F6-CDCF-AEA0-A7B78E4464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5025" y="6737718"/>
            <a:ext cx="12207200" cy="123363"/>
            <a:chOff x="-5025" y="6737718"/>
            <a:chExt cx="12207200" cy="123363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D2E3CAA-F1BA-6695-301D-22564C3828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F3F0F2C-04A5-144D-BDCF-C387072897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85797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559B67-65D6-FBD2-610F-3F7B9201C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en-US" sz="5400" dirty="0"/>
              <a:t>.</a:t>
            </a:r>
            <a:endParaRPr lang="el-GR" sz="5400" dirty="0"/>
          </a:p>
        </p:txBody>
      </p:sp>
      <p:pic>
        <p:nvPicPr>
          <p:cNvPr id="5" name="Content Placeholder 4" descr="A cover of a book&#10;&#10;AI-generated content may be incorrect.">
            <a:extLst>
              <a:ext uri="{FF2B5EF4-FFF2-40B4-BE49-F238E27FC236}">
                <a16:creationId xmlns:a16="http://schemas.microsoft.com/office/drawing/2014/main" id="{AEB897A9-42E8-2D69-C0D8-F0C55CDEC0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5" r="1" b="1746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4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3374478-EF59-2276-B8FB-F4F9D17C11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r>
              <a:rPr lang="en-US" sz="4000" dirty="0"/>
              <a:t>Interviewer: We will contact you to let you know when you can come to the audition until next Wednesday .</a:t>
            </a:r>
          </a:p>
        </p:txBody>
      </p:sp>
    </p:spTree>
    <p:extLst>
      <p:ext uri="{BB962C8B-B14F-4D97-AF65-F5344CB8AC3E}">
        <p14:creationId xmlns:p14="http://schemas.microsoft.com/office/powerpoint/2010/main" val="305886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514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Content Placeholder 6" descr="A white mask on a blue background&#10;&#10;AI-generated content may be incorrect.">
            <a:extLst>
              <a:ext uri="{FF2B5EF4-FFF2-40B4-BE49-F238E27FC236}">
                <a16:creationId xmlns:a16="http://schemas.microsoft.com/office/drawing/2014/main" id="{01354997-A9BE-31A2-C345-08E01C6C96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156" y="2400904"/>
            <a:ext cx="5222844" cy="3255082"/>
          </a:xfrm>
          <a:prstGeom prst="rect">
            <a:avLst/>
          </a:prstGeom>
        </p:spPr>
      </p:pic>
      <p:sp>
        <p:nvSpPr>
          <p:cNvPr id="27" name="Content Placeholder 26">
            <a:extLst>
              <a:ext uri="{FF2B5EF4-FFF2-40B4-BE49-F238E27FC236}">
                <a16:creationId xmlns:a16="http://schemas.microsoft.com/office/drawing/2014/main" id="{FDFA3A9C-F413-B38D-5B95-EAECCED56D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1918" y="2321168"/>
            <a:ext cx="4567453" cy="3821215"/>
          </a:xfrm>
        </p:spPr>
        <p:txBody>
          <a:bodyPr>
            <a:normAutofit/>
          </a:bodyPr>
          <a:lstStyle/>
          <a:p>
            <a:r>
              <a:rPr lang="en-US" sz="3600" dirty="0"/>
              <a:t>Penny: Yes , that is right . I have applied for the role!</a:t>
            </a:r>
          </a:p>
        </p:txBody>
      </p:sp>
    </p:spTree>
    <p:extLst>
      <p:ext uri="{BB962C8B-B14F-4D97-AF65-F5344CB8AC3E}">
        <p14:creationId xmlns:p14="http://schemas.microsoft.com/office/powerpoint/2010/main" val="10647731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C3E8F-54A1-41C5-194A-BAD19105F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7" y="502020"/>
            <a:ext cx="5323715" cy="1642970"/>
          </a:xfrm>
        </p:spPr>
        <p:txBody>
          <a:bodyPr anchor="b">
            <a:normAutofit/>
          </a:bodyPr>
          <a:lstStyle/>
          <a:p>
            <a:endParaRPr lang="el-GR" sz="4000" dirty="0"/>
          </a:p>
        </p:txBody>
      </p:sp>
      <p:sp>
        <p:nvSpPr>
          <p:cNvPr id="19" name="Content Placeholder 8">
            <a:extLst>
              <a:ext uri="{FF2B5EF4-FFF2-40B4-BE49-F238E27FC236}">
                <a16:creationId xmlns:a16="http://schemas.microsoft.com/office/drawing/2014/main" id="{0F323490-1E94-ADAD-8E1B-37AC5726B3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4923" y="2405894"/>
            <a:ext cx="5315189" cy="3535083"/>
          </a:xfrm>
        </p:spPr>
        <p:txBody>
          <a:bodyPr anchor="t">
            <a:normAutofit/>
          </a:bodyPr>
          <a:lstStyle/>
          <a:p>
            <a:r>
              <a:rPr lang="en-US" sz="3600" dirty="0"/>
              <a:t>Interviewer : Can you tell me what made you reply to our advertisement?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Content Placeholder 4" descr="A mask with a bow on it&#10;&#10;AI-generated content may be incorrect.">
            <a:extLst>
              <a:ext uri="{FF2B5EF4-FFF2-40B4-BE49-F238E27FC236}">
                <a16:creationId xmlns:a16="http://schemas.microsoft.com/office/drawing/2014/main" id="{88EA4E03-00F8-DCD6-9569-7C52F9D47C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967" y="1359681"/>
            <a:ext cx="4170530" cy="4170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389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ABA64-56FB-2742-B77F-7FC021FC0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8557" y="1138036"/>
            <a:ext cx="5444382" cy="1402470"/>
          </a:xfrm>
        </p:spPr>
        <p:txBody>
          <a:bodyPr anchor="t">
            <a:normAutofit/>
          </a:bodyPr>
          <a:lstStyle/>
          <a:p>
            <a:r>
              <a:rPr lang="en-US" sz="3200" dirty="0"/>
              <a:t>.</a:t>
            </a:r>
            <a:endParaRPr lang="el-GR" sz="3200" dirty="0"/>
          </a:p>
        </p:txBody>
      </p:sp>
      <p:pic>
        <p:nvPicPr>
          <p:cNvPr id="7" name="Content Placeholder 6" descr="A red book cover with a silhouette of a person&#10;&#10;AI-generated content may be incorrect.">
            <a:extLst>
              <a:ext uri="{FF2B5EF4-FFF2-40B4-BE49-F238E27FC236}">
                <a16:creationId xmlns:a16="http://schemas.microsoft.com/office/drawing/2014/main" id="{1A5C8F27-54B7-D1B0-7A97-34C2B9C062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71"/>
          <a:stretch/>
        </p:blipFill>
        <p:spPr>
          <a:xfrm>
            <a:off x="-1" y="10"/>
            <a:ext cx="5151179" cy="6857990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71697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1D894B4D-8B98-FAE2-6D4D-66F3FA449A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8557" y="2551176"/>
            <a:ext cx="5444382" cy="3591207"/>
          </a:xfrm>
        </p:spPr>
        <p:txBody>
          <a:bodyPr>
            <a:normAutofit/>
          </a:bodyPr>
          <a:lstStyle/>
          <a:p>
            <a:r>
              <a:rPr lang="en-US" sz="3600" dirty="0"/>
              <a:t>Penny: I have studied acting in the “Royal Drama Academy” for three years and I am really interested in following this career .</a:t>
            </a:r>
          </a:p>
        </p:txBody>
      </p:sp>
    </p:spTree>
    <p:extLst>
      <p:ext uri="{BB962C8B-B14F-4D97-AF65-F5344CB8AC3E}">
        <p14:creationId xmlns:p14="http://schemas.microsoft.com/office/powerpoint/2010/main" val="7990725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>
            <a:extLst>
              <a:ext uri="{FF2B5EF4-FFF2-40B4-BE49-F238E27FC236}">
                <a16:creationId xmlns:a16="http://schemas.microsoft.com/office/drawing/2014/main" id="{F14974E2-0849-D491-52B5-E2328D567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138036"/>
            <a:ext cx="9058195" cy="1048901"/>
          </a:xfrm>
        </p:spPr>
        <p:txBody>
          <a:bodyPr anchor="t">
            <a:normAutofit/>
          </a:bodyPr>
          <a:lstStyle/>
          <a:p>
            <a:endParaRPr lang="el-GR" sz="3200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514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Content Placeholder 6" descr="A white mask with black eyes and gold text&#10;&#10;AI-generated content may be incorrect.">
            <a:extLst>
              <a:ext uri="{FF2B5EF4-FFF2-40B4-BE49-F238E27FC236}">
                <a16:creationId xmlns:a16="http://schemas.microsoft.com/office/drawing/2014/main" id="{B3FF88B3-8B93-BC2D-8CDF-52D07CECE2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156" y="2400904"/>
            <a:ext cx="5222844" cy="2611422"/>
          </a:xfrm>
          <a:prstGeom prst="rect">
            <a:avLst/>
          </a:prstGeom>
        </p:spPr>
      </p:pic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87FC2C15-AF82-8693-BF85-6AC2319A6A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1918" y="2321168"/>
            <a:ext cx="4567453" cy="3821215"/>
          </a:xfrm>
        </p:spPr>
        <p:txBody>
          <a:bodyPr>
            <a:normAutofit/>
          </a:bodyPr>
          <a:lstStyle/>
          <a:p>
            <a:r>
              <a:rPr lang="en-US" sz="4000" dirty="0"/>
              <a:t>Interviewer: Have you had any previous experience? </a:t>
            </a:r>
          </a:p>
        </p:txBody>
      </p:sp>
    </p:spTree>
    <p:extLst>
      <p:ext uri="{BB962C8B-B14F-4D97-AF65-F5344CB8AC3E}">
        <p14:creationId xmlns:p14="http://schemas.microsoft.com/office/powerpoint/2010/main" val="2093878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59EC3-EAB4-02DD-9857-D5E9951E1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0283" y="741391"/>
            <a:ext cx="3397017" cy="1616203"/>
          </a:xfrm>
        </p:spPr>
        <p:txBody>
          <a:bodyPr anchor="b">
            <a:normAutofit/>
          </a:bodyPr>
          <a:lstStyle/>
          <a:p>
            <a:r>
              <a:rPr lang="en-US" sz="3200"/>
              <a:t>.</a:t>
            </a:r>
            <a:endParaRPr lang="el-GR" sz="3200"/>
          </a:p>
        </p:txBody>
      </p:sp>
      <p:pic>
        <p:nvPicPr>
          <p:cNvPr id="5" name="Content Placeholder 4" descr="A group of people in clothing&#10;&#10;AI-generated content may be incorrect.">
            <a:extLst>
              <a:ext uri="{FF2B5EF4-FFF2-40B4-BE49-F238E27FC236}">
                <a16:creationId xmlns:a16="http://schemas.microsoft.com/office/drawing/2014/main" id="{40C3DFCD-2F9E-62DD-EA4F-E36E4C00E2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70" r="6999" b="-1"/>
          <a:stretch/>
        </p:blipFill>
        <p:spPr>
          <a:xfrm>
            <a:off x="884698" y="877413"/>
            <a:ext cx="6406903" cy="5043096"/>
          </a:xfrm>
          <a:prstGeom prst="rect">
            <a:avLst/>
          </a:prstGeom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BE589684-54CA-64D8-C963-5F19FF75BF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84697" y="5858828"/>
            <a:ext cx="6406903" cy="123363"/>
            <a:chOff x="7015162" y="5858828"/>
            <a:chExt cx="4300544" cy="123363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9B56B8E8-B789-DA4D-E4BE-03FA3165B3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03753" y="3770237"/>
              <a:ext cx="123362" cy="4300544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255D907-377D-0DF9-B4A4-4B44C46FB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09789" y="4876274"/>
              <a:ext cx="123362" cy="2088471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" name="Content Placeholder 8">
            <a:extLst>
              <a:ext uri="{FF2B5EF4-FFF2-40B4-BE49-F238E27FC236}">
                <a16:creationId xmlns:a16="http://schemas.microsoft.com/office/drawing/2014/main" id="{F8B7E65A-4A57-BCAD-B293-7E8E6FFF3C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0284" y="2533476"/>
            <a:ext cx="3405415" cy="3447832"/>
          </a:xfrm>
        </p:spPr>
        <p:txBody>
          <a:bodyPr anchor="t">
            <a:normAutofit/>
          </a:bodyPr>
          <a:lstStyle/>
          <a:p>
            <a:r>
              <a:rPr lang="en-US" sz="3600" dirty="0"/>
              <a:t>Penny : Yes! I have performed in a play called “Friends “!</a:t>
            </a:r>
          </a:p>
        </p:txBody>
      </p:sp>
    </p:spTree>
    <p:extLst>
      <p:ext uri="{BB962C8B-B14F-4D97-AF65-F5344CB8AC3E}">
        <p14:creationId xmlns:p14="http://schemas.microsoft.com/office/powerpoint/2010/main" val="4071481267"/>
      </p:ext>
    </p:extLst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9D883-8275-D528-DA15-6E451701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4" y="741391"/>
            <a:ext cx="3549649" cy="1616203"/>
          </a:xfrm>
        </p:spPr>
        <p:txBody>
          <a:bodyPr anchor="b">
            <a:normAutofit/>
          </a:bodyPr>
          <a:lstStyle/>
          <a:p>
            <a:r>
              <a:rPr lang="en-US" sz="3200" dirty="0"/>
              <a:t>.</a:t>
            </a:r>
            <a:endParaRPr lang="el-GR" sz="320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B6886E3-EDC8-128D-C481-F97E2B76E6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693" y="2533476"/>
            <a:ext cx="3346964" cy="3447832"/>
          </a:xfrm>
        </p:spPr>
        <p:txBody>
          <a:bodyPr anchor="t">
            <a:noAutofit/>
          </a:bodyPr>
          <a:lstStyle/>
          <a:p>
            <a:r>
              <a:rPr lang="en-US" sz="4000" dirty="0"/>
              <a:t>Interviewer: Very nice ! What makes you think that you are suitable for this role?</a:t>
            </a:r>
          </a:p>
        </p:txBody>
      </p:sp>
      <p:pic>
        <p:nvPicPr>
          <p:cNvPr id="5" name="Content Placeholder 4" descr="A person in a garment&#10;&#10;AI-generated content may be incorrect.">
            <a:extLst>
              <a:ext uri="{FF2B5EF4-FFF2-40B4-BE49-F238E27FC236}">
                <a16:creationId xmlns:a16="http://schemas.microsoft.com/office/drawing/2014/main" id="{7A931E05-44CF-8651-B0DC-7BEFDD34AB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03" r="-1" b="-1"/>
          <a:stretch/>
        </p:blipFill>
        <p:spPr>
          <a:xfrm>
            <a:off x="5089243" y="877413"/>
            <a:ext cx="6222628" cy="5043096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3AFCAD34-1AFC-BC1A-F6B2-C34C63912E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089243" y="5858828"/>
            <a:ext cx="6226463" cy="123363"/>
            <a:chOff x="7015162" y="5858828"/>
            <a:chExt cx="4300544" cy="123363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129F4A2-3705-CF87-3DDA-AF9CE9389B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03753" y="3770237"/>
              <a:ext cx="123362" cy="4300544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91B1028-FC76-5583-3A1F-5815A7DCF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09789" y="4876274"/>
              <a:ext cx="123362" cy="2088471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49223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03411-7A98-1D66-2633-62ECC663A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3" y="741391"/>
            <a:ext cx="5219307" cy="1616203"/>
          </a:xfrm>
        </p:spPr>
        <p:txBody>
          <a:bodyPr anchor="b">
            <a:normAutofit/>
          </a:bodyPr>
          <a:lstStyle/>
          <a:p>
            <a:r>
              <a:rPr lang="en-US" sz="3200"/>
              <a:t>.</a:t>
            </a:r>
            <a:endParaRPr lang="el-GR" sz="3200"/>
          </a:p>
        </p:txBody>
      </p:sp>
      <p:sp>
        <p:nvSpPr>
          <p:cNvPr id="24" name="Content Placeholder 8">
            <a:extLst>
              <a:ext uri="{FF2B5EF4-FFF2-40B4-BE49-F238E27FC236}">
                <a16:creationId xmlns:a16="http://schemas.microsoft.com/office/drawing/2014/main" id="{27802C00-2482-7FE8-635C-0E2120F9D4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741" y="1336272"/>
            <a:ext cx="5219307" cy="3447832"/>
          </a:xfrm>
        </p:spPr>
        <p:txBody>
          <a:bodyPr anchor="t">
            <a:noAutofit/>
          </a:bodyPr>
          <a:lstStyle/>
          <a:p>
            <a:r>
              <a:rPr lang="en-US" sz="3600" dirty="0"/>
              <a:t>Penny: I believe that I would be perfect for this role because I love acting , singing and dancing . I have dreamed about starring in this play since I saw it for the first time , when I was 10 years old .</a:t>
            </a:r>
          </a:p>
        </p:txBody>
      </p:sp>
      <p:pic>
        <p:nvPicPr>
          <p:cNvPr id="5" name="Content Placeholder 4" descr="A gold mask on a black background&#10;&#10;AI-generated content may be incorrect.">
            <a:extLst>
              <a:ext uri="{FF2B5EF4-FFF2-40B4-BE49-F238E27FC236}">
                <a16:creationId xmlns:a16="http://schemas.microsoft.com/office/drawing/2014/main" id="{299BE7DE-C418-C7C0-2C49-E532C088EA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2" r="7383" b="1"/>
          <a:stretch/>
        </p:blipFill>
        <p:spPr>
          <a:xfrm>
            <a:off x="7015163" y="877413"/>
            <a:ext cx="4300543" cy="5043096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442598CC-934A-7BCD-C691-B2FE74CED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015162" y="5858828"/>
            <a:ext cx="4300544" cy="123363"/>
            <a:chOff x="7015162" y="5858828"/>
            <a:chExt cx="4300544" cy="123363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ACD0983-348C-E24F-6839-EA2014B9D1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03753" y="3770237"/>
              <a:ext cx="123362" cy="4300544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1174876-930F-4902-5A02-2742055662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09789" y="4876274"/>
              <a:ext cx="123362" cy="2088471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48624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DD524-256A-EDF9-81D2-75E9A4A4E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2" y="741391"/>
            <a:ext cx="5479719" cy="1616203"/>
          </a:xfrm>
        </p:spPr>
        <p:txBody>
          <a:bodyPr anchor="b">
            <a:normAutofit/>
          </a:bodyPr>
          <a:lstStyle/>
          <a:p>
            <a:r>
              <a:rPr lang="en-US" sz="3200"/>
              <a:t>.</a:t>
            </a:r>
            <a:endParaRPr lang="el-GR" sz="320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0C86196-1B48-660E-003F-1D4F4ABB80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812" y="1359194"/>
            <a:ext cx="5479719" cy="3447832"/>
          </a:xfrm>
        </p:spPr>
        <p:txBody>
          <a:bodyPr anchor="t">
            <a:normAutofit fontScale="92500"/>
          </a:bodyPr>
          <a:lstStyle/>
          <a:p>
            <a:r>
              <a:rPr lang="en-US" sz="4000" dirty="0"/>
              <a:t>Interviewer: I think I have asked everything I needed to know . Thank you . Now you can ask me any questions you may have !</a:t>
            </a:r>
          </a:p>
        </p:txBody>
      </p:sp>
      <p:pic>
        <p:nvPicPr>
          <p:cNvPr id="5" name="Content Placeholder 4" descr="A blue book cover with text&#10;&#10;AI-generated content may be incorrect.">
            <a:extLst>
              <a:ext uri="{FF2B5EF4-FFF2-40B4-BE49-F238E27FC236}">
                <a16:creationId xmlns:a16="http://schemas.microsoft.com/office/drawing/2014/main" id="{A6AFF512-1967-D952-2928-531D841F86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2" r="2958" b="1"/>
          <a:stretch/>
        </p:blipFill>
        <p:spPr>
          <a:xfrm>
            <a:off x="7270812" y="10"/>
            <a:ext cx="4921187" cy="685799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8CE57D37-C2D0-066B-1AE3-6F4244344F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24DCA44-89CF-872A-903F-96C50780EA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B0CC4F5-AC85-FFFA-7EB5-33C4FCE90A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59104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239</Words>
  <Application>Microsoft Office PowerPoint</Application>
  <PresentationFormat>Widescreen</PresentationFormat>
  <Paragraphs>19</Paragraphs>
  <Slides>11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Aptos</vt:lpstr>
      <vt:lpstr>Aptos Display</vt:lpstr>
      <vt:lpstr>Arial</vt:lpstr>
      <vt:lpstr>Office Theme</vt:lpstr>
      <vt:lpstr>Interviewer : Good morning miss Penny . So , you have applied for the leading role of the play “ Phantom of The Opera” ,right?</vt:lpstr>
      <vt:lpstr>PowerPoint Presentation</vt:lpstr>
      <vt:lpstr>PowerPoint Presentation</vt:lpstr>
      <vt:lpstr>.</vt:lpstr>
      <vt:lpstr>PowerPoint Presentation</vt:lpstr>
      <vt:lpstr>.</vt:lpstr>
      <vt:lpstr>.</vt:lpstr>
      <vt:lpstr>.</vt:lpstr>
      <vt:lpstr>.</vt:lpstr>
      <vt:lpstr>.</vt:lpstr>
      <vt:lpstr>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Kiriakos Emirzas</dc:creator>
  <cp:lastModifiedBy>Kiriakos Emirzas</cp:lastModifiedBy>
  <cp:revision>7</cp:revision>
  <dcterms:created xsi:type="dcterms:W3CDTF">2025-03-09T14:01:07Z</dcterms:created>
  <dcterms:modified xsi:type="dcterms:W3CDTF">2025-03-09T14:42:21Z</dcterms:modified>
</cp:coreProperties>
</file>