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1CA9"/>
    <a:srgbClr val="F53501"/>
    <a:srgbClr val="AD5E88"/>
    <a:srgbClr val="7A7941"/>
    <a:srgbClr val="161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8DCF7-C7E2-4CAA-B57F-B7467FB312EC}" type="datetimeFigureOut">
              <a:rPr lang="el-GR" smtClean="0"/>
              <a:t>8/3/2025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859E6-2E87-4554-9354-4E4B18240B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4541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859E6-2E87-4554-9354-4E4B18240B2A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245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6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77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atercolor of a ballerina dancing&#10;&#10;AI-generated content may be incorrect.">
            <a:extLst>
              <a:ext uri="{FF2B5EF4-FFF2-40B4-BE49-F238E27FC236}">
                <a16:creationId xmlns:a16="http://schemas.microsoft.com/office/drawing/2014/main" id="{AD19BEFF-57F3-BF2C-1E56-604CA83EB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" r="-2" b="10036"/>
          <a:stretch/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160159-2DCB-A815-DA1F-4E5E3609D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8"/>
            <a:ext cx="5227171" cy="3871143"/>
          </a:xfrm>
        </p:spPr>
        <p:txBody>
          <a:bodyPr>
            <a:norm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Interview</a:t>
            </a:r>
            <a:endParaRPr lang="el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B613DC-0016-AF77-FFC7-82F9E180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8" y="2115101"/>
            <a:ext cx="5793412" cy="36761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i="1" dirty="0">
                <a:solidFill>
                  <a:srgbClr val="7A7941"/>
                </a:solidFill>
                <a:latin typeface="Algerian" panose="04020705040A02060702" pitchFamily="82" charset="0"/>
              </a:rPr>
              <a:t>Interviewer: Good morning miss Nefeli ! So , you have applied for the position of dance teacher , right?</a:t>
            </a:r>
            <a:endParaRPr lang="el-GR" sz="3600" i="1" dirty="0">
              <a:solidFill>
                <a:srgbClr val="7A794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wan Lake  Tchaikovsky">
            <a:hlinkClick r:id="" action="ppaction://media"/>
            <a:extLst>
              <a:ext uri="{FF2B5EF4-FFF2-40B4-BE49-F238E27FC236}">
                <a16:creationId xmlns:a16="http://schemas.microsoft.com/office/drawing/2014/main" id="{C54AB640-DD3D-E6A6-82A4-0E6216BE9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0" y="5489796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85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blue tutu dancing&#10;&#10;AI-generated content may be incorrect.">
            <a:extLst>
              <a:ext uri="{FF2B5EF4-FFF2-40B4-BE49-F238E27FC236}">
                <a16:creationId xmlns:a16="http://schemas.microsoft.com/office/drawing/2014/main" id="{5E827FF5-9072-8050-2F8F-DA14139FF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5" r="10822" b="-1"/>
          <a:stretch/>
        </p:blipFill>
        <p:spPr>
          <a:xfrm>
            <a:off x="7315200" y="723900"/>
            <a:ext cx="40767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A900F8-F5E4-614B-F59E-7F6DC9415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8"/>
            <a:ext cx="5867401" cy="3871143"/>
          </a:xfrm>
        </p:spPr>
        <p:txBody>
          <a:bodyPr>
            <a:normAutofit fontScale="90000"/>
          </a:bodyPr>
          <a:lstStyle/>
          <a:p>
            <a:r>
              <a:rPr lang="en-US" dirty="0"/>
              <a:t>NEFELI: I would like to know what time my job would start.</a:t>
            </a:r>
            <a:endParaRPr lang="el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3B56A-5484-A901-5349-B9BB67E2A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8" y="4785543"/>
            <a:ext cx="5400675" cy="1005657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endParaRPr lang="el-GR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897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84E9F-B072-36B6-B94E-8A162CB33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" b="241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8A865-D2E9-408D-CD99-5EE44AAB8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158" y="5528235"/>
            <a:ext cx="10696574" cy="770964"/>
          </a:xfrm>
        </p:spPr>
        <p:txBody>
          <a:bodyPr anchor="b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Interviewer :YOU CAN COME AT 5:00 IN THE AFTERNOON! I HAVE ASKED EVERYTHING I WANTED ! Thank you for coming!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F747B3-BBEE-ACE9-8B83-6169C789A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681" y="4392705"/>
            <a:ext cx="5795251" cy="1063813"/>
          </a:xfrm>
        </p:spPr>
        <p:txBody>
          <a:bodyPr anchor="b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.</a:t>
            </a:r>
            <a:endParaRPr lang="el-GR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7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0E52DF2-6802-459B-AC2A-AF976DEB1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pair of feet&#10;&#10;AI-generated content may be incorrect.">
            <a:extLst>
              <a:ext uri="{FF2B5EF4-FFF2-40B4-BE49-F238E27FC236}">
                <a16:creationId xmlns:a16="http://schemas.microsoft.com/office/drawing/2014/main" id="{16522811-F176-FDFC-F8B5-0CC1EA1A1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8" r="6300" b="-2"/>
          <a:stretch/>
        </p:blipFill>
        <p:spPr>
          <a:xfrm>
            <a:off x="20" y="10"/>
            <a:ext cx="7320707" cy="6857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DB21A-AD5F-E293-FFC1-2D84FF6CF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2184" y="2386295"/>
            <a:ext cx="3730839" cy="3569150"/>
          </a:xfrm>
        </p:spPr>
        <p:txBody>
          <a:bodyPr anchor="b">
            <a:normAutofit fontScale="90000"/>
          </a:bodyPr>
          <a:lstStyle/>
          <a:p>
            <a:r>
              <a:rPr lang="en-US" sz="4000" dirty="0"/>
              <a:t>Nefeli :Thank you ! When will I know if I have been selected for the job?</a:t>
            </a:r>
            <a:endParaRPr lang="el-GR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E4CE7-060F-3597-6536-8CD03137B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5300" y="1208146"/>
            <a:ext cx="3137031" cy="979680"/>
          </a:xfrm>
        </p:spPr>
        <p:txBody>
          <a:bodyPr anchor="t">
            <a:normAutofit/>
          </a:bodyPr>
          <a:lstStyle/>
          <a:p>
            <a:r>
              <a:rPr lang="en-US" sz="1800" dirty="0"/>
              <a:t>.</a:t>
            </a:r>
            <a:endParaRPr lang="el-GR" sz="1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734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29EBC-5010-9BC0-E611-B2A7C87CD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2630" y="448181"/>
            <a:ext cx="7445661" cy="114693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Interviewer :We will be making our decision next Thursday and we will let you know.</a:t>
            </a:r>
            <a:endParaRPr lang="el-GR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BF6D2-8102-75B8-FE24-C037B2454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634" y="661358"/>
            <a:ext cx="2228409" cy="3529642"/>
          </a:xfrm>
        </p:spPr>
        <p:txBody>
          <a:bodyPr anchor="t">
            <a:normAutofit/>
          </a:bodyPr>
          <a:lstStyle/>
          <a:p>
            <a:pPr algn="r"/>
            <a:r>
              <a:rPr lang="en-US" dirty="0"/>
              <a:t>.</a:t>
            </a:r>
            <a:endParaRPr lang="el-GR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600FFC-92AF-4AD3-9595-B0E23476B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195590" y="661358"/>
            <a:ext cx="0" cy="576072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in a white dress&#10;&#10;AI-generated content may be incorrect.">
            <a:extLst>
              <a:ext uri="{FF2B5EF4-FFF2-40B4-BE49-F238E27FC236}">
                <a16:creationId xmlns:a16="http://schemas.microsoft.com/office/drawing/2014/main" id="{C7F65638-9ACF-DD35-81BF-AF1E8B901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96" y="1978003"/>
            <a:ext cx="7339808" cy="411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5532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ainting of a person dancing&#10;&#10;AI-generated content may be incorrect.">
            <a:extLst>
              <a:ext uri="{FF2B5EF4-FFF2-40B4-BE49-F238E27FC236}">
                <a16:creationId xmlns:a16="http://schemas.microsoft.com/office/drawing/2014/main" id="{F1B78DF5-1787-F4F7-E56C-F6B665FE8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7415" b="40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FBAAD93-7DE6-47D1-3609-446AE138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BDFDC-2B9D-4EDE-4C2F-1D211834F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5736" y="908651"/>
            <a:ext cx="4754880" cy="417177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/>
              <a:t>NEFELI : Good morning! Thank You for inviting me to the interview . And yes I applied for the dance teacher position !</a:t>
            </a:r>
            <a:endParaRPr lang="el-GR" sz="3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AF3BB4-9372-338F-E2D6-09145F73B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5736" y="5216955"/>
            <a:ext cx="4754880" cy="1003638"/>
          </a:xfrm>
        </p:spPr>
        <p:txBody>
          <a:bodyPr anchor="b">
            <a:normAutofit/>
          </a:bodyPr>
          <a:lstStyle/>
          <a:p>
            <a:r>
              <a:rPr lang="en-US" sz="2200"/>
              <a:t>.</a:t>
            </a:r>
            <a:endParaRPr lang="el-GR" sz="220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0236859-7780-1451-40B8-74A77E27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62326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94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dancing in front of a window&#10;&#10;AI-generated content may be incorrect.">
            <a:extLst>
              <a:ext uri="{FF2B5EF4-FFF2-40B4-BE49-F238E27FC236}">
                <a16:creationId xmlns:a16="http://schemas.microsoft.com/office/drawing/2014/main" id="{E71954E7-C219-EFE1-A288-EC3A4BC75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r="7586"/>
          <a:stretch/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4EA185-F6D3-B0FA-E3A5-FA223E015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688" y="819150"/>
            <a:ext cx="5227171" cy="387114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AD5E88"/>
                </a:solidFill>
                <a:latin typeface="Arial Black" panose="020B0A04020102020204" pitchFamily="34" charset="0"/>
              </a:rPr>
              <a:t>INTERVIEWER : CAN YOU TELL ME WHAT MADE YOU REPLY TO OUR  ADVERTISEMENT? </a:t>
            </a:r>
            <a:endParaRPr lang="el-GR" sz="4000" dirty="0">
              <a:solidFill>
                <a:srgbClr val="AD5E88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9FB6DF-9A4E-A2D9-4BA8-771EB390D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8" y="4785543"/>
            <a:ext cx="4857857" cy="1005657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endParaRPr lang="el-GR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wan Lake  Tchaikovsky">
            <a:hlinkClick r:id="" action="ppaction://media"/>
            <a:extLst>
              <a:ext uri="{FF2B5EF4-FFF2-40B4-BE49-F238E27FC236}">
                <a16:creationId xmlns:a16="http://schemas.microsoft.com/office/drawing/2014/main" id="{B8796C5B-A961-A6FC-2766-5D92E06DF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965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51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blue dress dancing&#10;&#10;AI-generated content may be incorrect.">
            <a:extLst>
              <a:ext uri="{FF2B5EF4-FFF2-40B4-BE49-F238E27FC236}">
                <a16:creationId xmlns:a16="http://schemas.microsoft.com/office/drawing/2014/main" id="{B604353F-6A33-8291-7E79-9D1FEAB2A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9" r="3" b="241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BDB9A-224B-0D1B-5941-61E8555E6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71759"/>
            <a:ext cx="5067300" cy="3497042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NEFELI :SO , I WAS 2 YEARS OLD WHEN  I STARTED DANCING AND since THEN I have WANTED TO BECOME A DANCE TEACHER. </a:t>
            </a:r>
            <a:endParaRPr lang="el-GR" sz="3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8CCB8C-35FE-9DB2-D5E5-44D01F201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5157694"/>
            <a:ext cx="5019676" cy="976406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.</a:t>
            </a:r>
            <a:endParaRPr lang="el-GR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61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AC0CCB-69D7-ADF1-174D-3BF0A744A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159" y="1177348"/>
            <a:ext cx="3330906" cy="344106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53501"/>
                </a:solidFill>
              </a:rPr>
              <a:t>Interviewer : do you know exactly what you would be doing as a dance teacher?</a:t>
            </a:r>
            <a:endParaRPr lang="el-GR" sz="3200" dirty="0">
              <a:solidFill>
                <a:srgbClr val="F5350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618FC2-A838-5325-CD09-BBF41DDC5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9280" y="4754942"/>
            <a:ext cx="3259785" cy="925710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endParaRPr lang="el-GR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ainting of a person dancing&#10;&#10;AI-generated content may be incorrect.">
            <a:extLst>
              <a:ext uri="{FF2B5EF4-FFF2-40B4-BE49-F238E27FC236}">
                <a16:creationId xmlns:a16="http://schemas.microsoft.com/office/drawing/2014/main" id="{4DAD578E-6EB9-6348-B507-F1E35FA9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r="10242"/>
          <a:stretch/>
        </p:blipFill>
        <p:spPr>
          <a:xfrm>
            <a:off x="2187695" y="863602"/>
            <a:ext cx="4250449" cy="513475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885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6923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oster of a person in a white dress&#10;&#10;AI-generated content may be incorrect.">
            <a:extLst>
              <a:ext uri="{FF2B5EF4-FFF2-40B4-BE49-F238E27FC236}">
                <a16:creationId xmlns:a16="http://schemas.microsoft.com/office/drawing/2014/main" id="{D1EC410E-BC00-296A-C5B5-F1F0D1631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1" b="8666"/>
          <a:stretch/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42086-3476-659D-5F34-ED523C8A4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908651"/>
            <a:ext cx="3620882" cy="3640345"/>
          </a:xfrm>
        </p:spPr>
        <p:txBody>
          <a:bodyPr anchor="t">
            <a:normAutofit fontScale="90000"/>
          </a:bodyPr>
          <a:lstStyle/>
          <a:p>
            <a:r>
              <a:rPr lang="en-US" sz="3200" dirty="0"/>
              <a:t>Nefeli : as a dance teacher I imagine I would have to teach kids and adults how to dance and prepare them for any dance competitions.</a:t>
            </a:r>
            <a:endParaRPr lang="el-GR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25607-42D7-C5C7-4F63-340C791E0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400" y="4945712"/>
            <a:ext cx="3380437" cy="850392"/>
          </a:xfrm>
        </p:spPr>
        <p:txBody>
          <a:bodyPr anchor="b">
            <a:normAutofit/>
          </a:bodyPr>
          <a:lstStyle/>
          <a:p>
            <a:r>
              <a:rPr lang="en-US" sz="1800" dirty="0"/>
              <a:t>.</a:t>
            </a:r>
            <a:endParaRPr lang="el-GR" sz="18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5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women in blue leotards&#10;&#10;AI-generated content may be incorrect.">
            <a:extLst>
              <a:ext uri="{FF2B5EF4-FFF2-40B4-BE49-F238E27FC236}">
                <a16:creationId xmlns:a16="http://schemas.microsoft.com/office/drawing/2014/main" id="{3866F602-BC97-0D6D-6649-3DF4FF69B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8038"/>
          <a:stretch/>
        </p:blipFill>
        <p:spPr>
          <a:xfrm>
            <a:off x="1" y="10"/>
            <a:ext cx="487679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D45D-A868-5995-795D-A0DBFEAFC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4552" y="871758"/>
            <a:ext cx="5825448" cy="38711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dirty="0"/>
              <a:t>Interviewer : that’s very nice and interesting!</a:t>
            </a:r>
            <a:br>
              <a:rPr lang="en-US" sz="4600" dirty="0"/>
            </a:br>
            <a:r>
              <a:rPr lang="en-US" sz="4600" dirty="0"/>
              <a:t>WHAT KIND </a:t>
            </a:r>
            <a:r>
              <a:rPr lang="en-US" sz="4600" dirty="0" err="1"/>
              <a:t>oF</a:t>
            </a:r>
            <a:r>
              <a:rPr lang="en-US" sz="4600" dirty="0"/>
              <a:t> STUDENT WERE YOU?</a:t>
            </a:r>
            <a:endParaRPr lang="el-GR" sz="4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08FF46-325B-82A5-A917-8EA4B3C77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9964" y="4785543"/>
            <a:ext cx="5322013" cy="1005657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endParaRPr lang="el-GR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723900"/>
            <a:ext cx="57062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6134100"/>
            <a:ext cx="5668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2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0E52DF2-6802-459B-AC2A-AF976DEB1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ild in a white dress&#10;&#10;AI-generated content may be incorrect.">
            <a:extLst>
              <a:ext uri="{FF2B5EF4-FFF2-40B4-BE49-F238E27FC236}">
                <a16:creationId xmlns:a16="http://schemas.microsoft.com/office/drawing/2014/main" id="{94CC6603-63DC-2967-168D-A645B4C15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r="1" b="24171"/>
          <a:stretch/>
        </p:blipFill>
        <p:spPr>
          <a:xfrm>
            <a:off x="20" y="10"/>
            <a:ext cx="7320707" cy="6857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4D7706-F63E-E20D-6FF2-2882D46FA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2184" y="2386295"/>
            <a:ext cx="3730839" cy="3569150"/>
          </a:xfrm>
        </p:spPr>
        <p:txBody>
          <a:bodyPr anchor="b">
            <a:normAutofit/>
          </a:bodyPr>
          <a:lstStyle/>
          <a:p>
            <a:r>
              <a:rPr lang="en-US" sz="4000" dirty="0"/>
              <a:t>NEFELI: I WAS A VERY GOOD STUDENT</a:t>
            </a:r>
            <a:endParaRPr lang="el-GR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A0B21-8690-7BEA-A0C0-FCBC28347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5300" y="1208146"/>
            <a:ext cx="3137031" cy="979680"/>
          </a:xfrm>
        </p:spPr>
        <p:txBody>
          <a:bodyPr anchor="t">
            <a:normAutofit/>
          </a:bodyPr>
          <a:lstStyle/>
          <a:p>
            <a:r>
              <a:rPr lang="en-US" sz="1800"/>
              <a:t>.</a:t>
            </a:r>
            <a:endParaRPr lang="el-GR" sz="18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3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0E52DF2-6802-459B-AC2A-AF976DEB1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nnequin with a purple ballet dress&#10;&#10;AI-generated content may be incorrect.">
            <a:extLst>
              <a:ext uri="{FF2B5EF4-FFF2-40B4-BE49-F238E27FC236}">
                <a16:creationId xmlns:a16="http://schemas.microsoft.com/office/drawing/2014/main" id="{ADB7E9EE-3207-9D3E-95AD-5BC5E6167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" r="1" b="1"/>
          <a:stretch/>
        </p:blipFill>
        <p:spPr>
          <a:xfrm>
            <a:off x="20" y="10"/>
            <a:ext cx="7320707" cy="6857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A162E-E350-E004-1BDC-B2AA08D50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9345" y="2386295"/>
            <a:ext cx="3730839" cy="3569150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rgbClr val="7B1CA9"/>
                </a:solidFill>
              </a:rPr>
              <a:t>INTERVIEWER : SO, NOW YOU CAN ASK ME ANY QUESTIONS you may have!</a:t>
            </a:r>
            <a:endParaRPr lang="el-GR" sz="4000" dirty="0">
              <a:solidFill>
                <a:srgbClr val="7B1CA9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4A257-8392-145F-17A7-162D0E79C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5300" y="1208146"/>
            <a:ext cx="3137031" cy="979680"/>
          </a:xfrm>
        </p:spPr>
        <p:txBody>
          <a:bodyPr anchor="t">
            <a:normAutofit/>
          </a:bodyPr>
          <a:lstStyle/>
          <a:p>
            <a:r>
              <a:rPr lang="en-US" sz="1800" dirty="0"/>
              <a:t>.</a:t>
            </a:r>
            <a:endParaRPr lang="el-GR" sz="18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19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252</Words>
  <Application>Microsoft Office PowerPoint</Application>
  <PresentationFormat>Widescreen</PresentationFormat>
  <Paragraphs>27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Algerian</vt:lpstr>
      <vt:lpstr>Aptos</vt:lpstr>
      <vt:lpstr>Arial</vt:lpstr>
      <vt:lpstr>Arial Black</vt:lpstr>
      <vt:lpstr>Calisto MT</vt:lpstr>
      <vt:lpstr>Neue Haas Grotesk Text Pro</vt:lpstr>
      <vt:lpstr>Univers Condensed</vt:lpstr>
      <vt:lpstr>ChronicleVTI</vt:lpstr>
      <vt:lpstr>Interview</vt:lpstr>
      <vt:lpstr>NEFELI : Good morning! Thank You for inviting me to the interview . And yes I applied for the dance teacher position !</vt:lpstr>
      <vt:lpstr>INTERVIEWER : CAN YOU TELL ME WHAT MADE YOU REPLY TO OUR  ADVERTISEMENT? </vt:lpstr>
      <vt:lpstr>NEFELI :SO , I WAS 2 YEARS OLD WHEN  I STARTED DANCING AND since THEN I have WANTED TO BECOME A DANCE TEACHER. </vt:lpstr>
      <vt:lpstr>Interviewer : do you know exactly what you would be doing as a dance teacher?</vt:lpstr>
      <vt:lpstr>Nefeli : as a dance teacher I imagine I would have to teach kids and adults how to dance and prepare them for any dance competitions.</vt:lpstr>
      <vt:lpstr>Interviewer : that’s very nice and interesting! WHAT KIND oF STUDENT WERE YOU?</vt:lpstr>
      <vt:lpstr>NEFELI: I WAS A VERY GOOD STUDENT</vt:lpstr>
      <vt:lpstr>INTERVIEWER : SO, NOW YOU CAN ASK ME ANY QUESTIONS you may have!</vt:lpstr>
      <vt:lpstr>NEFELI: I would like to know what time my job would start.</vt:lpstr>
      <vt:lpstr>Interviewer :YOU CAN COME AT 5:00 IN THE AFTERNOON! I HAVE ASKED EVERYTHING I WANTED ! Thank you for coming!</vt:lpstr>
      <vt:lpstr>Nefeli :Thank you ! When will I know if I have been selected for the job?</vt:lpstr>
      <vt:lpstr>Interviewer :We will be making our decision next Thursday and we will let you know.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Kiriakos Emirzas</dc:creator>
  <cp:lastModifiedBy>Kiriakos Emirzas</cp:lastModifiedBy>
  <cp:revision>10</cp:revision>
  <dcterms:created xsi:type="dcterms:W3CDTF">2025-03-08T17:31:27Z</dcterms:created>
  <dcterms:modified xsi:type="dcterms:W3CDTF">2025-03-09T13:58:36Z</dcterms:modified>
</cp:coreProperties>
</file>