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75B86C-0F8D-4A9A-A578-1AF025393CE0}" v="9" dt="2025-03-05T18:29:12.9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11" autoAdjust="0"/>
    <p:restoredTop sz="94660"/>
  </p:normalViewPr>
  <p:slideViewPr>
    <p:cSldViewPr snapToGrid="0">
      <p:cViewPr varScale="1">
        <p:scale>
          <a:sx n="86" d="100"/>
          <a:sy n="86" d="100"/>
        </p:scale>
        <p:origin x="6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ha Goni" userId="b565af96e752618c" providerId="LiveId" clId="{A475B86C-0F8D-4A9A-A578-1AF025393CE0}"/>
    <pc:docChg chg="undo custSel modSld">
      <pc:chgData name="Martha Goni" userId="b565af96e752618c" providerId="LiveId" clId="{A475B86C-0F8D-4A9A-A578-1AF025393CE0}" dt="2025-03-05T18:30:21.289" v="48" actId="14100"/>
      <pc:docMkLst>
        <pc:docMk/>
      </pc:docMkLst>
      <pc:sldChg chg="modSp mod">
        <pc:chgData name="Martha Goni" userId="b565af96e752618c" providerId="LiveId" clId="{A475B86C-0F8D-4A9A-A578-1AF025393CE0}" dt="2025-03-05T18:13:39.903" v="10" actId="113"/>
        <pc:sldMkLst>
          <pc:docMk/>
          <pc:sldMk cId="538373991" sldId="256"/>
        </pc:sldMkLst>
        <pc:spChg chg="mod">
          <ac:chgData name="Martha Goni" userId="b565af96e752618c" providerId="LiveId" clId="{A475B86C-0F8D-4A9A-A578-1AF025393CE0}" dt="2025-03-05T18:13:39.903" v="10" actId="113"/>
          <ac:spMkLst>
            <pc:docMk/>
            <pc:sldMk cId="538373991" sldId="256"/>
            <ac:spMk id="2" creationId="{94FBC96A-D8DC-B26C-C323-8DA39AE5B149}"/>
          </ac:spMkLst>
        </pc:spChg>
      </pc:sldChg>
      <pc:sldChg chg="addSp delSp modSp mod setBg addAnim delAnim">
        <pc:chgData name="Martha Goni" userId="b565af96e752618c" providerId="LiveId" clId="{A475B86C-0F8D-4A9A-A578-1AF025393CE0}" dt="2025-03-05T18:30:21.289" v="48" actId="14100"/>
        <pc:sldMkLst>
          <pc:docMk/>
          <pc:sldMk cId="1827420509" sldId="258"/>
        </pc:sldMkLst>
        <pc:spChg chg="add del mod">
          <ac:chgData name="Martha Goni" userId="b565af96e752618c" providerId="LiveId" clId="{A475B86C-0F8D-4A9A-A578-1AF025393CE0}" dt="2025-03-05T18:25:27.158" v="16" actId="478"/>
          <ac:spMkLst>
            <pc:docMk/>
            <pc:sldMk cId="1827420509" sldId="258"/>
            <ac:spMk id="2" creationId="{9908A265-C43F-1538-C26A-BCF4CA0FD3D8}"/>
          </ac:spMkLst>
        </pc:spChg>
        <pc:spChg chg="add del mod">
          <ac:chgData name="Martha Goni" userId="b565af96e752618c" providerId="LiveId" clId="{A475B86C-0F8D-4A9A-A578-1AF025393CE0}" dt="2025-03-05T18:29:43.652" v="41" actId="26606"/>
          <ac:spMkLst>
            <pc:docMk/>
            <pc:sldMk cId="1827420509" sldId="258"/>
            <ac:spMk id="3" creationId="{6B4599B4-E32C-1DAB-F2D0-8F5D94E969CB}"/>
          </ac:spMkLst>
        </pc:spChg>
        <pc:spChg chg="add mod">
          <ac:chgData name="Martha Goni" userId="b565af96e752618c" providerId="LiveId" clId="{A475B86C-0F8D-4A9A-A578-1AF025393CE0}" dt="2025-03-05T18:25:24.905" v="15" actId="478"/>
          <ac:spMkLst>
            <pc:docMk/>
            <pc:sldMk cId="1827420509" sldId="258"/>
            <ac:spMk id="4" creationId="{C1F2CC15-419A-93C5-704D-35FD9C6B8AC0}"/>
          </ac:spMkLst>
        </pc:spChg>
        <pc:spChg chg="add del">
          <ac:chgData name="Martha Goni" userId="b565af96e752618c" providerId="LiveId" clId="{A475B86C-0F8D-4A9A-A578-1AF025393CE0}" dt="2025-03-05T18:29:26.698" v="23" actId="26606"/>
          <ac:spMkLst>
            <pc:docMk/>
            <pc:sldMk cId="1827420509" sldId="258"/>
            <ac:spMk id="11" creationId="{9B7AD9F6-8CE7-4299-8FC6-328F4DCD3FF9}"/>
          </ac:spMkLst>
        </pc:spChg>
        <pc:spChg chg="add del">
          <ac:chgData name="Martha Goni" userId="b565af96e752618c" providerId="LiveId" clId="{A475B86C-0F8D-4A9A-A578-1AF025393CE0}" dt="2025-03-05T18:29:26.698" v="23" actId="26606"/>
          <ac:spMkLst>
            <pc:docMk/>
            <pc:sldMk cId="1827420509" sldId="258"/>
            <ac:spMk id="13" creationId="{F49775AF-8896-43EE-92C6-83497D6DC56F}"/>
          </ac:spMkLst>
        </pc:spChg>
        <pc:spChg chg="add del">
          <ac:chgData name="Martha Goni" userId="b565af96e752618c" providerId="LiveId" clId="{A475B86C-0F8D-4A9A-A578-1AF025393CE0}" dt="2025-03-05T18:29:29.487" v="27" actId="26606"/>
          <ac:spMkLst>
            <pc:docMk/>
            <pc:sldMk cId="1827420509" sldId="258"/>
            <ac:spMk id="15" creationId="{9B7AD9F6-8CE7-4299-8FC6-328F4DCD3FF9}"/>
          </ac:spMkLst>
        </pc:spChg>
        <pc:spChg chg="add del">
          <ac:chgData name="Martha Goni" userId="b565af96e752618c" providerId="LiveId" clId="{A475B86C-0F8D-4A9A-A578-1AF025393CE0}" dt="2025-03-05T18:29:29.487" v="27" actId="26606"/>
          <ac:spMkLst>
            <pc:docMk/>
            <pc:sldMk cId="1827420509" sldId="258"/>
            <ac:spMk id="16" creationId="{F49775AF-8896-43EE-92C6-83497D6DC56F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17" creationId="{03C2051E-A88D-48E5-BACF-AAED17892722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18" creationId="{362D44EE-C852-4460-B8B5-C4F2BC20510C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19" creationId="{7821A508-2985-4905-874A-527429BAABFA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20" creationId="{658970D8-8D1D-4B5C-894B-E871CC86543D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21" creationId="{D2929CB1-0E3C-4B2D-ADC5-0154FB33BA44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22" creationId="{F227E5B6-9132-43CA-B503-37A18562ADF2}"/>
          </ac:spMkLst>
        </pc:spChg>
        <pc:spChg chg="add del">
          <ac:chgData name="Martha Goni" userId="b565af96e752618c" providerId="LiveId" clId="{A475B86C-0F8D-4A9A-A578-1AF025393CE0}" dt="2025-03-05T18:29:31.844" v="30" actId="26606"/>
          <ac:spMkLst>
            <pc:docMk/>
            <pc:sldMk cId="1827420509" sldId="258"/>
            <ac:spMk id="23" creationId="{5F2F0C84-BE8C-4DC2-A6D3-30349A801D5C}"/>
          </ac:spMkLst>
        </pc:spChg>
        <pc:spChg chg="add del">
          <ac:chgData name="Martha Goni" userId="b565af96e752618c" providerId="LiveId" clId="{A475B86C-0F8D-4A9A-A578-1AF025393CE0}" dt="2025-03-05T18:29:33.523" v="33" actId="26606"/>
          <ac:spMkLst>
            <pc:docMk/>
            <pc:sldMk cId="1827420509" sldId="258"/>
            <ac:spMk id="25" creationId="{9B7AD9F6-8CE7-4299-8FC6-328F4DCD3FF9}"/>
          </ac:spMkLst>
        </pc:spChg>
        <pc:spChg chg="add del">
          <ac:chgData name="Martha Goni" userId="b565af96e752618c" providerId="LiveId" clId="{A475B86C-0F8D-4A9A-A578-1AF025393CE0}" dt="2025-03-05T18:29:33.523" v="33" actId="26606"/>
          <ac:spMkLst>
            <pc:docMk/>
            <pc:sldMk cId="1827420509" sldId="258"/>
            <ac:spMk id="26" creationId="{F49775AF-8896-43EE-92C6-83497D6DC56F}"/>
          </ac:spMkLst>
        </pc:spChg>
        <pc:spChg chg="add del">
          <ac:chgData name="Martha Goni" userId="b565af96e752618c" providerId="LiveId" clId="{A475B86C-0F8D-4A9A-A578-1AF025393CE0}" dt="2025-03-05T18:29:36.118" v="36" actId="26606"/>
          <ac:spMkLst>
            <pc:docMk/>
            <pc:sldMk cId="1827420509" sldId="258"/>
            <ac:spMk id="28" creationId="{ECC07320-C2CA-4E29-8481-9D9E143C7788}"/>
          </ac:spMkLst>
        </pc:spChg>
        <pc:spChg chg="add del">
          <ac:chgData name="Martha Goni" userId="b565af96e752618c" providerId="LiveId" clId="{A475B86C-0F8D-4A9A-A578-1AF025393CE0}" dt="2025-03-05T18:29:38.240" v="39" actId="26606"/>
          <ac:spMkLst>
            <pc:docMk/>
            <pc:sldMk cId="1827420509" sldId="258"/>
            <ac:spMk id="30" creationId="{5964CBE2-084A-47DF-A704-CF5F6217B569}"/>
          </ac:spMkLst>
        </pc:spChg>
        <pc:spChg chg="add del">
          <ac:chgData name="Martha Goni" userId="b565af96e752618c" providerId="LiveId" clId="{A475B86C-0F8D-4A9A-A578-1AF025393CE0}" dt="2025-03-05T18:29:38.240" v="39" actId="26606"/>
          <ac:spMkLst>
            <pc:docMk/>
            <pc:sldMk cId="1827420509" sldId="258"/>
            <ac:spMk id="31" creationId="{686A5CBB-E03B-4019-8BCD-78975D39E48C}"/>
          </ac:spMkLst>
        </pc:spChg>
        <pc:spChg chg="add del">
          <ac:chgData name="Martha Goni" userId="b565af96e752618c" providerId="LiveId" clId="{A475B86C-0F8D-4A9A-A578-1AF025393CE0}" dt="2025-03-05T18:29:38.240" v="39" actId="26606"/>
          <ac:spMkLst>
            <pc:docMk/>
            <pc:sldMk cId="1827420509" sldId="258"/>
            <ac:spMk id="32" creationId="{94993204-9792-4E61-A83C-73D4379E2B1C}"/>
          </ac:spMkLst>
        </pc:spChg>
        <pc:spChg chg="add del">
          <ac:chgData name="Martha Goni" userId="b565af96e752618c" providerId="LiveId" clId="{A475B86C-0F8D-4A9A-A578-1AF025393CE0}" dt="2025-03-05T18:29:43.652" v="41" actId="26606"/>
          <ac:spMkLst>
            <pc:docMk/>
            <pc:sldMk cId="1827420509" sldId="258"/>
            <ac:spMk id="34" creationId="{32E62931-8EB4-42BB-BAAB-D8757BE66D8E}"/>
          </ac:spMkLst>
        </pc:spChg>
        <pc:picChg chg="add mod">
          <ac:chgData name="Martha Goni" userId="b565af96e752618c" providerId="LiveId" clId="{A475B86C-0F8D-4A9A-A578-1AF025393CE0}" dt="2025-03-05T18:30:21.289" v="48" actId="14100"/>
          <ac:picMkLst>
            <pc:docMk/>
            <pc:sldMk cId="1827420509" sldId="258"/>
            <ac:picMk id="6" creationId="{0213FB3E-A97F-881C-5D45-D70CF5880BA2}"/>
          </ac:picMkLst>
        </pc:picChg>
      </pc:sldChg>
      <pc:sldChg chg="modSp">
        <pc:chgData name="Martha Goni" userId="b565af96e752618c" providerId="LiveId" clId="{A475B86C-0F8D-4A9A-A578-1AF025393CE0}" dt="2025-03-05T18:14:00.110" v="11" actId="1076"/>
        <pc:sldMkLst>
          <pc:docMk/>
          <pc:sldMk cId="2523449529" sldId="259"/>
        </pc:sldMkLst>
        <pc:picChg chg="mod">
          <ac:chgData name="Martha Goni" userId="b565af96e752618c" providerId="LiveId" clId="{A475B86C-0F8D-4A9A-A578-1AF025393CE0}" dt="2025-03-05T18:14:00.110" v="11" actId="1076"/>
          <ac:picMkLst>
            <pc:docMk/>
            <pc:sldMk cId="2523449529" sldId="259"/>
            <ac:picMk id="2050" creationId="{CFFCCD59-522B-D358-24FF-C4621835082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1AB5-3DB4-3F13-9BE6-629A3AC2D1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719DF8-8BFF-DF53-0ABA-235A1A6255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F9F89-D319-F122-7EFF-B3904B6B2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3D092-6110-3434-11F5-352645E39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320C8-E031-4010-4C1F-D13A7929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602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AC7D-05B7-00D6-FBBE-F47CC6D0E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6BC97-9E41-231D-83C1-0A69873B5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0640E-A111-379B-925E-1890C33B1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7E58-4F12-88D4-A16B-008737F4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4139D-1222-CDB0-6AD0-31A1993D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57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A9896E-230D-5F5B-EDC8-101380C33F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9B652-5F53-04B9-1204-3A06B41EA4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E978D-5E55-2CD6-E3AE-94223B52D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DEC21-CC57-8918-883B-252132C54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363E8-3D32-63D4-98DB-425110D4B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B90FE-E2D4-D9C8-200B-7C97637D4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5BC4D-FB0F-6F3A-F87D-D3F4BF9C2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C3B56-D0F9-78D6-3916-5AA5CC040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0C306-0BFB-0A61-DA08-1E745C0C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662BA-FD29-6AE0-EC6A-C2C50897B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5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46FC-4E3F-9805-3476-BCC7104D3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E3A85-3A2A-8911-433B-1B11BC60E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80776-F03C-3F4E-D485-27F0CEE30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BA2AE-0C9C-8771-FF0D-9EBFB7D1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9E352-B311-B746-4F0D-8125AFC1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41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CB508-C570-0A03-C132-CCB088DA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FD1EB-13CC-C21C-D6AB-0132FB487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974E1C-6F40-947C-BB21-942A7F8F94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32DF1-04DF-E9CF-D036-0208A4F9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6C757-387C-7169-0492-E8D7E51A1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388C4-8ACA-A494-E1B7-5AE94CA6D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83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9EC49-D1F6-4C77-0C05-70ACFC90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61D0FA-10B9-09CF-BEA9-5D802F3D2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84B99-858F-159A-F454-D78356BB3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C1673D-8E74-A891-7122-CE19FFBCAD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8C8DA3-D74C-190F-DA42-3ECD2FFFA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1A020C-0BBD-AD6D-DE54-1E559CEE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5339A3-E75D-AAB4-408F-FF9C6A7E6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51949F-26A7-79D9-8701-5C590FE9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89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9D5B-108B-6046-9319-B2F827E4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1A7A19-5A25-9882-304E-4137E47FF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64965-BABC-B0CD-CF71-ED0A6F5D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C7A72A-99A8-B49C-5371-23872244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1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A67026-BAB2-51BE-09C9-DF3BE6BF6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8C82F6-C330-0E44-EC26-18D886D7B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06C92-B6E4-0053-DD4E-FE066D6F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056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F3D5F-33AA-8EB9-271A-B95762B7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E41F4-8302-D01F-D40B-C758D4C5D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79A643-2B8E-6A27-4C00-91A648B47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8F913-5B8A-AD3B-DBED-F6065F3CB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A104A9-0418-9F7F-E456-04C662395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43EA67-003F-E74C-9CA1-53E042266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811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9FA5A-6CAA-4432-3DD6-37FC09AE7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01F723-3641-947B-0905-9C964EC20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24642-5502-B776-6A74-AC150BFD9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D93BC-6E61-4044-12F8-FBCC14BBE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341ACB-7F94-C38D-0B66-CED82A22C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352F6B-1007-2081-CD58-C1FBADC9F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39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4E39F6-E48C-378F-5ABC-32585A583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A7BFEE-5193-52B3-3688-C80A87933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84DBF-3045-7123-CDB3-C46537A555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23FAF-49F4-4A52-A2B7-19ED2D8D692E}" type="datetimeFigureOut">
              <a:rPr lang="en-GB" smtClean="0"/>
              <a:t>05/03/2025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62805-2FE4-E9E6-16CD-7FCD3810A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D12AF-E381-C947-033F-C979A914A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C1EE8-7BFA-42A2-8DF0-63AB5BE3F6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056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BC96A-D8DC-B26C-C323-8DA39AE5B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45228" y="849086"/>
            <a:ext cx="7674429" cy="78853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Job Interview </a:t>
            </a:r>
            <a:endParaRPr lang="en-GB" b="1" dirty="0"/>
          </a:p>
        </p:txBody>
      </p:sp>
      <p:pic>
        <p:nvPicPr>
          <p:cNvPr id="1026" name="Picture 2" descr="Souvlaki Bar | Les Avenues Vaudreuil">
            <a:extLst>
              <a:ext uri="{FF2B5EF4-FFF2-40B4-BE49-F238E27FC236}">
                <a16:creationId xmlns:a16="http://schemas.microsoft.com/office/drawing/2014/main" id="{312F9DD3-E7D2-0245-B517-3522DA936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72" y="2166257"/>
            <a:ext cx="5406247" cy="432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Το καλύτερο σουβλάκι στο Ηράκλειο Κρήτης I efood">
            <a:extLst>
              <a:ext uri="{FF2B5EF4-FFF2-40B4-BE49-F238E27FC236}">
                <a16:creationId xmlns:a16="http://schemas.microsoft.com/office/drawing/2014/main" id="{FCE51E81-6BEF-CC0E-73DE-ACC254361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043218"/>
            <a:ext cx="5880231" cy="3292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837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F57D6-25FB-BA05-54B0-24242BF8D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143"/>
            <a:ext cx="10515600" cy="59048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-Hello!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Hello! You are going to answer some questions about </a:t>
            </a:r>
          </a:p>
          <a:p>
            <a:pPr marL="0" indent="0">
              <a:buNone/>
            </a:pPr>
            <a:r>
              <a:rPr lang="en-US" sz="3200" b="1" dirty="0">
                <a:latin typeface="Bahnschrift" panose="020B0502040204020203" pitchFamily="34" charset="0"/>
              </a:rPr>
              <a:t>  this job.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-What job I am going to do?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You are going to be a </a:t>
            </a:r>
            <a:r>
              <a:rPr lang="el-GR" sz="3200" b="1" dirty="0">
                <a:latin typeface="Bahnschrift" panose="020B0502040204020203" pitchFamily="34" charset="0"/>
              </a:rPr>
              <a:t>«</a:t>
            </a:r>
            <a:r>
              <a:rPr lang="en-US" sz="3200" b="1" dirty="0" err="1">
                <a:latin typeface="Bahnschrift" panose="020B0502040204020203" pitchFamily="34" charset="0"/>
              </a:rPr>
              <a:t>souvlatzis</a:t>
            </a:r>
            <a:r>
              <a:rPr lang="el-GR" sz="3200" b="1" dirty="0">
                <a:latin typeface="Bahnschrift" panose="020B0502040204020203" pitchFamily="34" charset="0"/>
              </a:rPr>
              <a:t>»</a:t>
            </a:r>
            <a:r>
              <a:rPr lang="en-US" sz="3200" b="1" dirty="0">
                <a:latin typeface="Bahnschrift" panose="020B0502040204020203" pitchFamily="34" charset="0"/>
              </a:rPr>
              <a:t>! You don’t know what  </a:t>
            </a:r>
          </a:p>
          <a:p>
            <a:pPr marL="0" indent="0">
              <a:buNone/>
            </a:pPr>
            <a:r>
              <a:rPr lang="en-US" sz="3200" b="1" dirty="0">
                <a:latin typeface="Bahnschrift" panose="020B0502040204020203" pitchFamily="34" charset="0"/>
              </a:rPr>
              <a:t>  job you are going to do?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-I think that I know, but if you were my boss I would be 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  very sad because you are very rude, but I don’t know 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  how it goes…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Ok… Never mind. What is your name?</a:t>
            </a:r>
          </a:p>
        </p:txBody>
      </p:sp>
    </p:spTree>
    <p:extLst>
      <p:ext uri="{BB962C8B-B14F-4D97-AF65-F5344CB8AC3E}">
        <p14:creationId xmlns:p14="http://schemas.microsoft.com/office/powerpoint/2010/main" val="3976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B4599B4-E32C-1DAB-F2D0-8F5D94E969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914" y="261258"/>
            <a:ext cx="9818914" cy="5812971"/>
          </a:xfrm>
        </p:spPr>
        <p:txBody>
          <a:bodyPr>
            <a:normAutofit/>
          </a:bodyPr>
          <a:lstStyle/>
          <a:p>
            <a:pPr algn="l"/>
            <a:r>
              <a:rPr lang="en-US" sz="3200"/>
              <a:t>-My name is Mustardela.</a:t>
            </a:r>
          </a:p>
          <a:p>
            <a:pPr algn="l"/>
            <a:r>
              <a:rPr lang="en-US" sz="3200"/>
              <a:t>-Mustardela? Can you repeat it?</a:t>
            </a:r>
          </a:p>
          <a:p>
            <a:pPr algn="l"/>
            <a:r>
              <a:rPr lang="en-US" sz="3200"/>
              <a:t>-MUSTARDELA!</a:t>
            </a:r>
          </a:p>
          <a:p>
            <a:pPr algn="l"/>
            <a:r>
              <a:rPr lang="en-US" sz="3200"/>
              <a:t>-Ok. The next!</a:t>
            </a:r>
          </a:p>
          <a:p>
            <a:pPr algn="l"/>
            <a:r>
              <a:rPr lang="en-US" sz="3200"/>
              <a:t>-No no! Wait wait! My real name is Angela [oh God].</a:t>
            </a:r>
          </a:p>
          <a:p>
            <a:pPr algn="l"/>
            <a:r>
              <a:rPr lang="en-US" sz="3200"/>
              <a:t>-Well, what is your surname?</a:t>
            </a:r>
          </a:p>
          <a:p>
            <a:pPr algn="l"/>
            <a:r>
              <a:rPr lang="en-US" sz="3200"/>
              <a:t>-My surname is Betson.</a:t>
            </a:r>
          </a:p>
          <a:p>
            <a:pPr algn="l"/>
            <a:r>
              <a:rPr lang="en-US" sz="3200"/>
              <a:t>-&gt;: ( Ok, how old are you?</a:t>
            </a:r>
          </a:p>
          <a:p>
            <a:pPr algn="l"/>
            <a:endParaRPr lang="en-GB" sz="3200" dirty="0"/>
          </a:p>
        </p:txBody>
      </p:sp>
      <p:pic>
        <p:nvPicPr>
          <p:cNvPr id="6" name="Εικόνα 5" descr="Εικόνα που περιέχει έπιπλα, τραπέζι, γραφείο, καρέκλα">
            <a:extLst>
              <a:ext uri="{FF2B5EF4-FFF2-40B4-BE49-F238E27FC236}">
                <a16:creationId xmlns:a16="http://schemas.microsoft.com/office/drawing/2014/main" id="{0213FB3E-A97F-881C-5D45-D70CF5880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3028951"/>
            <a:ext cx="4281996" cy="341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42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A88E6FB-D68F-5DB0-CD74-84E187272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714" y="97971"/>
            <a:ext cx="9862457" cy="3517683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sz="3200" dirty="0">
                <a:latin typeface="Bahnschrift" panose="020B0502040204020203" pitchFamily="34" charset="0"/>
              </a:rPr>
              <a:t>-I am 21 years old.</a:t>
            </a:r>
          </a:p>
          <a:p>
            <a:pPr algn="l"/>
            <a:endParaRPr lang="en-US" sz="3200" dirty="0">
              <a:latin typeface="Bahnschrift" panose="020B0502040204020203" pitchFamily="34" charset="0"/>
            </a:endParaRP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Fine. Next question: Are you patient?</a:t>
            </a:r>
          </a:p>
          <a:p>
            <a:pPr algn="l"/>
            <a:endParaRPr lang="en-US" sz="3200" dirty="0">
              <a:latin typeface="Bahnschrift" panose="020B0502040204020203" pitchFamily="34" charset="0"/>
            </a:endParaRP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-Sometimes, unless the customer is annoying.</a:t>
            </a:r>
          </a:p>
          <a:p>
            <a:pPr algn="l"/>
            <a:endParaRPr lang="en-US" sz="3200" dirty="0">
              <a:latin typeface="Bahnschrift" panose="020B0502040204020203" pitchFamily="34" charset="0"/>
            </a:endParaRP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It is very important to be patient with your customers. If you   </a:t>
            </a:r>
          </a:p>
          <a:p>
            <a:pPr algn="l"/>
            <a:r>
              <a:rPr lang="en-US" sz="3200" b="1" dirty="0">
                <a:latin typeface="Bahnschrift" panose="020B0502040204020203" pitchFamily="34" charset="0"/>
              </a:rPr>
              <a:t>  do something stupid, you won’t get paid for a long time!</a:t>
            </a:r>
            <a:endParaRPr lang="en-GB" sz="3200" b="1" dirty="0">
              <a:latin typeface="Bahnschrift" panose="020B0502040204020203" pitchFamily="34" charset="0"/>
            </a:endParaRPr>
          </a:p>
        </p:txBody>
      </p:sp>
      <p:pic>
        <p:nvPicPr>
          <p:cNvPr id="2050" name="Picture 2" descr="Conversation Two People Stock Illustrations – 8,993 Conversation Two People  Stock Illustrations, Vectors &amp; Clipart - Dreamstime">
            <a:extLst>
              <a:ext uri="{FF2B5EF4-FFF2-40B4-BE49-F238E27FC236}">
                <a16:creationId xmlns:a16="http://schemas.microsoft.com/office/drawing/2014/main" id="{CFFCCD59-522B-D358-24FF-C46218350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0405" y="3556931"/>
            <a:ext cx="4313010" cy="363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44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73559-F899-13A8-C420-8357503A03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257" y="185057"/>
            <a:ext cx="10711543" cy="59919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-Ok </a:t>
            </a:r>
            <a:r>
              <a:rPr lang="en-US" sz="3200" dirty="0" err="1">
                <a:latin typeface="Bahnschrift" panose="020B0502040204020203" pitchFamily="34" charset="0"/>
              </a:rPr>
              <a:t>ok</a:t>
            </a:r>
            <a:r>
              <a:rPr lang="en-US" sz="3200" dirty="0">
                <a:latin typeface="Bahnschrift" panose="020B0502040204020203" pitchFamily="34" charset="0"/>
              </a:rPr>
              <a:t> I understand.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Your basic salary is 500 euros</a:t>
            </a:r>
            <a:r>
              <a:rPr lang="en-US" sz="3200" dirty="0">
                <a:latin typeface="Bahnschrift" panose="020B0502040204020203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-If I were you, I would give bigger salary.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500 euros are ok!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-Ok, ok! Don’t be angry! So, did I get the JOB?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 err="1">
                <a:latin typeface="Bahnschrift" panose="020B0502040204020203" pitchFamily="34" charset="0"/>
              </a:rPr>
              <a:t>Mmm</a:t>
            </a:r>
            <a:r>
              <a:rPr lang="en-US" sz="3200" b="1" dirty="0">
                <a:latin typeface="Bahnschrift" panose="020B0502040204020203" pitchFamily="34" charset="0"/>
              </a:rPr>
              <a:t>… I don’t think so</a:t>
            </a:r>
            <a:r>
              <a:rPr lang="en-US" sz="3200" dirty="0">
                <a:latin typeface="Bahnschrift" panose="020B0502040204020203" pitchFamily="34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-What???????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Ok. You got the job! CONGRATULATION</a:t>
            </a:r>
          </a:p>
          <a:p>
            <a:pPr marL="0" indent="0">
              <a:buNone/>
            </a:pPr>
            <a:r>
              <a:rPr lang="en-US" sz="3200" dirty="0">
                <a:latin typeface="Bahnschrift" panose="020B0502040204020203" pitchFamily="34" charset="0"/>
              </a:rPr>
              <a:t>-YEAAAAAA!!!!!!!!!</a:t>
            </a:r>
          </a:p>
          <a:p>
            <a:pPr marL="0" indent="0">
              <a:buNone/>
            </a:pPr>
            <a:endParaRPr lang="en-GB" sz="32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69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71C0FC8-E1F3-8AB4-F74F-DA889F511B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4657" y="328161"/>
            <a:ext cx="9873343" cy="5833153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3200" dirty="0">
              <a:latin typeface="Bahnschrift" panose="020B0502040204020203" pitchFamily="34" charset="0"/>
            </a:endParaRP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b="1" dirty="0">
                <a:latin typeface="Bahnschrift" panose="020B0502040204020203" pitchFamily="34" charset="0"/>
              </a:rPr>
              <a:t>Oh! Before you go, I want to ask you the last question. </a:t>
            </a:r>
          </a:p>
          <a:p>
            <a:pPr algn="l"/>
            <a:r>
              <a:rPr lang="en-US" sz="3200" b="1" dirty="0">
                <a:latin typeface="Bahnschrift" panose="020B0502040204020203" pitchFamily="34" charset="0"/>
              </a:rPr>
              <a:t>  Do you like souvlaki?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-Of course NOT!!!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</a:rPr>
              <a:t>-</a:t>
            </a:r>
            <a:r>
              <a:rPr lang="en-US" sz="3200" dirty="0">
                <a:solidFill>
                  <a:srgbClr val="FF0000"/>
                </a:solidFill>
                <a:latin typeface="Bahnschrift" panose="020B0502040204020203" pitchFamily="34" charset="0"/>
                <a:sym typeface="Wingdings" panose="05000000000000000000" pitchFamily="2" charset="2"/>
              </a:rPr>
              <a:t>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-I mean that I like it!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-</a:t>
            </a:r>
            <a:r>
              <a:rPr lang="en-US" sz="3200" b="1" dirty="0">
                <a:latin typeface="Bahnschrift" panose="020B0502040204020203" pitchFamily="34" charset="0"/>
                <a:sym typeface="Wingdings" panose="05000000000000000000" pitchFamily="2" charset="2"/>
              </a:rPr>
              <a:t>Ok. See you tomorrow at 2 o’ clock! Bye!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-Bye!</a:t>
            </a:r>
            <a:r>
              <a:rPr lang="el-GR" sz="3200" dirty="0">
                <a:latin typeface="Bahnschrift" panose="020B0502040204020203" pitchFamily="34" charset="0"/>
                <a:sym typeface="Wingdings" panose="05000000000000000000" pitchFamily="2" charset="2"/>
              </a:rPr>
              <a:t>                                                          </a:t>
            </a:r>
          </a:p>
          <a:p>
            <a:pPr algn="l"/>
            <a:endParaRPr lang="el-GR" sz="3200" dirty="0">
              <a:latin typeface="Bahnschrift" panose="020B0502040204020203" pitchFamily="34" charset="0"/>
              <a:sym typeface="Wingdings" panose="05000000000000000000" pitchFamily="2" charset="2"/>
            </a:endParaRPr>
          </a:p>
          <a:p>
            <a:pPr algn="l"/>
            <a:r>
              <a:rPr lang="el-GR" sz="3200" dirty="0">
                <a:latin typeface="Bahnschrift" panose="020B0502040204020203" pitchFamily="34" charset="0"/>
                <a:sym typeface="Wingdings" panose="05000000000000000000" pitchFamily="2" charset="2"/>
              </a:rPr>
              <a:t>                                                                </a:t>
            </a:r>
            <a:endParaRPr lang="en-US" sz="3200" dirty="0">
              <a:latin typeface="Bahnschrift" panose="020B0502040204020203" pitchFamily="34" charset="0"/>
              <a:sym typeface="Wingdings" panose="05000000000000000000" pitchFamily="2" charset="2"/>
            </a:endParaRPr>
          </a:p>
          <a:p>
            <a:pPr algn="l"/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                                                               </a:t>
            </a:r>
            <a:r>
              <a:rPr lang="en-US" sz="3200" dirty="0" err="1">
                <a:latin typeface="Bahnschrift" panose="020B0502040204020203" pitchFamily="34" charset="0"/>
                <a:sym typeface="Wingdings" panose="05000000000000000000" pitchFamily="2" charset="2"/>
              </a:rPr>
              <a:t>Fedra</a:t>
            </a:r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, Eugene</a:t>
            </a:r>
          </a:p>
          <a:p>
            <a:pPr algn="l"/>
            <a:r>
              <a:rPr lang="en-US" sz="3200" dirty="0">
                <a:latin typeface="Bahnschrift" panose="020B0502040204020203" pitchFamily="34" charset="0"/>
                <a:sym typeface="Wingdings" panose="05000000000000000000" pitchFamily="2" charset="2"/>
              </a:rPr>
              <a:t>                                                                        ST2</a:t>
            </a:r>
            <a:endParaRPr lang="en-GB" sz="3200" dirty="0">
              <a:latin typeface="Bahnschrift" panose="020B0502040204020203" pitchFamily="34" charset="0"/>
            </a:endParaRPr>
          </a:p>
        </p:txBody>
      </p:sp>
      <p:pic>
        <p:nvPicPr>
          <p:cNvPr id="3074" name="Picture 2" descr="The End · Typographic design by Robin Mientjes">
            <a:extLst>
              <a:ext uri="{FF2B5EF4-FFF2-40B4-BE49-F238E27FC236}">
                <a16:creationId xmlns:a16="http://schemas.microsoft.com/office/drawing/2014/main" id="{EDE7949A-C873-39CF-D0AC-F02666545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1042" y="3661392"/>
            <a:ext cx="3777343" cy="258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582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346</Words>
  <Application>Microsoft Office PowerPoint</Application>
  <PresentationFormat>Ευρεία οθόνη</PresentationFormat>
  <Paragraphs>48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1" baseType="lpstr">
      <vt:lpstr>Arial</vt:lpstr>
      <vt:lpstr>Bahnschrift</vt:lpstr>
      <vt:lpstr>Calibri</vt:lpstr>
      <vt:lpstr>Calibri Light</vt:lpstr>
      <vt:lpstr>Office Theme</vt:lpstr>
      <vt:lpstr>Job Interview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Eirinip</dc:creator>
  <cp:lastModifiedBy>Martha Goni</cp:lastModifiedBy>
  <cp:revision>13</cp:revision>
  <dcterms:created xsi:type="dcterms:W3CDTF">2025-03-02T16:00:36Z</dcterms:created>
  <dcterms:modified xsi:type="dcterms:W3CDTF">2025-03-05T18:30:25Z</dcterms:modified>
</cp:coreProperties>
</file>