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574767-9DE0-EA4D-13B1-04CDDC1FBF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Come to my party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8F2056-C483-C867-129E-ABE9D71673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- Konstantinos </a:t>
            </a:r>
            <a:r>
              <a:rPr lang="en-US" dirty="0" err="1"/>
              <a:t>taxiarchis</a:t>
            </a:r>
            <a:r>
              <a:rPr lang="en-US" dirty="0"/>
              <a:t> roussas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264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Newcastle Football Party | Unforgettable Kids' Birthdays">
            <a:extLst>
              <a:ext uri="{FF2B5EF4-FFF2-40B4-BE49-F238E27FC236}">
                <a16:creationId xmlns:a16="http://schemas.microsoft.com/office/drawing/2014/main" id="{9438AD1C-B2E2-3D88-3ACE-374A967CE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90" b="23675"/>
          <a:stretch/>
        </p:blipFill>
        <p:spPr bwMode="auto">
          <a:xfrm>
            <a:off x="-3178" y="10"/>
            <a:ext cx="12191695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F2AF0D79-4A1A-4F27-B9F0-CF252C4AC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8" y="636753"/>
            <a:ext cx="8299435" cy="5572810"/>
          </a:xfrm>
          <a:prstGeom prst="rect">
            <a:avLst/>
          </a:prstGeom>
          <a:solidFill>
            <a:srgbClr val="000001">
              <a:alpha val="74902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66B1244-79BE-E657-CAB5-E6AF31C8D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017" y="804520"/>
            <a:ext cx="6815731" cy="10492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More info</a:t>
            </a:r>
            <a:endParaRPr lang="el-GR" dirty="0">
              <a:solidFill>
                <a:srgbClr val="FFFFFE"/>
              </a:solidFill>
              <a:cs typeface="Aharoni" panose="02010803020104030203" pitchFamily="2" charset="-79"/>
            </a:endParaRPr>
          </a:p>
        </p:txBody>
      </p: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8E83266B-97F8-4AB9-818F-3A70E8D85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6385" y="1847088"/>
            <a:ext cx="6813363" cy="0"/>
          </a:xfrm>
          <a:prstGeom prst="line">
            <a:avLst/>
          </a:prstGeom>
          <a:ln w="31750">
            <a:solidFill>
              <a:srgbClr val="93EB2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8FEB43-5711-421E-8E1A-9CEA1B588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017" y="2015733"/>
            <a:ext cx="6815731" cy="4021267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rgbClr val="93EB29"/>
              </a:buClr>
              <a:buNone/>
            </a:pP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Hello </a:t>
            </a:r>
            <a:r>
              <a:rPr lang="en-US" dirty="0" err="1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Konstantine</a:t>
            </a: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</a:t>
            </a:r>
          </a:p>
          <a:p>
            <a:pPr marL="0" indent="0">
              <a:buClr>
                <a:srgbClr val="93EB29"/>
              </a:buClr>
              <a:buNone/>
            </a:pP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 want to invite you to my party for my birthday! 🎉</a:t>
            </a:r>
          </a:p>
          <a:p>
            <a:pPr marL="0" indent="0">
              <a:buClr>
                <a:srgbClr val="93EB29"/>
              </a:buClr>
              <a:buNone/>
            </a:pP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We will play football, eat pizza and have fun! ⚽</a:t>
            </a:r>
          </a:p>
          <a:p>
            <a:pPr marL="0" indent="0">
              <a:buClr>
                <a:srgbClr val="93EB29"/>
              </a:buClr>
              <a:buNone/>
            </a:pP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 will </a:t>
            </a:r>
            <a:r>
              <a:rPr lang="en-US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 very happy </a:t>
            </a: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to see you! 🥳</a:t>
            </a:r>
          </a:p>
          <a:p>
            <a:pPr marL="0" indent="0">
              <a:buClr>
                <a:srgbClr val="93EB29"/>
              </a:buClr>
              <a:buNone/>
            </a:pP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party is next Sunday, January 12</a:t>
            </a:r>
            <a:r>
              <a:rPr lang="en-US" baseline="30000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, at 6 pm at </a:t>
            </a:r>
            <a:r>
              <a:rPr lang="en-US" dirty="0" err="1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Pefki’s</a:t>
            </a: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football stadium! 🏟️</a:t>
            </a:r>
          </a:p>
          <a:p>
            <a:pPr marL="0" indent="0">
              <a:buClr>
                <a:srgbClr val="93EB29"/>
              </a:buClr>
              <a:buNone/>
            </a:pP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See you there! </a:t>
            </a:r>
            <a:b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Your friend,</a:t>
            </a:r>
          </a:p>
          <a:p>
            <a:pPr marL="0" indent="0">
              <a:buClr>
                <a:srgbClr val="93EB29"/>
              </a:buClr>
              <a:buNone/>
            </a:pPr>
            <a:r>
              <a:rPr lang="en-US" dirty="0">
                <a:solidFill>
                  <a:srgbClr val="FFFFF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Konstantinos! </a:t>
            </a:r>
            <a:endParaRPr lang="el-GR" dirty="0">
              <a:solidFill>
                <a:srgbClr val="FFFFFE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2491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4C9EE3-F970-B117-3183-673606182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Thank you </a:t>
            </a:r>
            <a:endParaRPr lang="el-GR" sz="5400" dirty="0"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AF5352-4E87-53BA-C12E-3155F9405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Amasis MT Pro Black" panose="02040A04050005020304" pitchFamily="18" charset="0"/>
              </a:rPr>
              <a:t>KONSTANTINOS ROUSSAS          </a:t>
            </a:r>
          </a:p>
          <a:p>
            <a:pPr marL="0" indent="0">
              <a:buNone/>
            </a:pPr>
            <a:r>
              <a:rPr lang="en-US" sz="5400" dirty="0">
                <a:latin typeface="Amasis MT Pro Black" panose="02040A04050005020304" pitchFamily="18" charset="0"/>
              </a:rPr>
              <a:t>                                         D</a:t>
            </a:r>
            <a:r>
              <a:rPr lang="el-GR" sz="5400" dirty="0">
                <a:latin typeface="Amasis MT Pro Black" panose="02040A04050005020304" pitchFamily="18" charset="0"/>
              </a:rPr>
              <a:t>΄2</a:t>
            </a:r>
          </a:p>
        </p:txBody>
      </p:sp>
    </p:spTree>
    <p:extLst>
      <p:ext uri="{BB962C8B-B14F-4D97-AF65-F5344CB8AC3E}">
        <p14:creationId xmlns:p14="http://schemas.microsoft.com/office/powerpoint/2010/main" val="152515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Συλλογη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TM10001114[[fn=Συλλογη]]</Template>
  <TotalTime>23</TotalTime>
  <Words>84</Words>
  <Application>Microsoft Office PowerPoint</Application>
  <PresentationFormat>Ευρεία οθόνη</PresentationFormat>
  <Paragraphs>13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9" baseType="lpstr">
      <vt:lpstr>ADLaM Display</vt:lpstr>
      <vt:lpstr>Aharoni</vt:lpstr>
      <vt:lpstr>Amasis MT Pro Black</vt:lpstr>
      <vt:lpstr>Arial</vt:lpstr>
      <vt:lpstr>Gill Sans MT</vt:lpstr>
      <vt:lpstr>Συλλογη</vt:lpstr>
      <vt:lpstr>Come to my party</vt:lpstr>
      <vt:lpstr>More info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GIANNHS GIANNHS</dc:creator>
  <cp:lastModifiedBy>Martha Goni</cp:lastModifiedBy>
  <cp:revision>2</cp:revision>
  <dcterms:created xsi:type="dcterms:W3CDTF">2025-01-09T19:03:54Z</dcterms:created>
  <dcterms:modified xsi:type="dcterms:W3CDTF">2025-01-12T17:05:06Z</dcterms:modified>
</cp:coreProperties>
</file>